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2FF4-E16B-4E60-B1D9-0B5E7C7788D1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2F0-27D9-4EB9-A5AD-1E8200C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3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2FF4-E16B-4E60-B1D9-0B5E7C7788D1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2F0-27D9-4EB9-A5AD-1E8200C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3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2FF4-E16B-4E60-B1D9-0B5E7C7788D1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2F0-27D9-4EB9-A5AD-1E8200C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1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2FF4-E16B-4E60-B1D9-0B5E7C7788D1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2F0-27D9-4EB9-A5AD-1E8200C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7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2FF4-E16B-4E60-B1D9-0B5E7C7788D1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2F0-27D9-4EB9-A5AD-1E8200C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8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2FF4-E16B-4E60-B1D9-0B5E7C7788D1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2F0-27D9-4EB9-A5AD-1E8200C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0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2FF4-E16B-4E60-B1D9-0B5E7C7788D1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2F0-27D9-4EB9-A5AD-1E8200C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0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2FF4-E16B-4E60-B1D9-0B5E7C7788D1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2F0-27D9-4EB9-A5AD-1E8200C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4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2FF4-E16B-4E60-B1D9-0B5E7C7788D1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2F0-27D9-4EB9-A5AD-1E8200C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9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2FF4-E16B-4E60-B1D9-0B5E7C7788D1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2F0-27D9-4EB9-A5AD-1E8200C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5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2FF4-E16B-4E60-B1D9-0B5E7C7788D1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2F0-27D9-4EB9-A5AD-1E8200C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6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2FF4-E16B-4E60-B1D9-0B5E7C7788D1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662F0-27D9-4EB9-A5AD-1E8200C37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4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997" y="76200"/>
            <a:ext cx="4187952" cy="3659926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57200" y="3962400"/>
            <a:ext cx="8229600" cy="27432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997" y="76200"/>
            <a:ext cx="4187952" cy="3659926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10800000">
            <a:off x="457200" y="3962400"/>
            <a:ext cx="8229600" cy="27432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6637"/>
            <a:ext cx="4187952" cy="3659926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16200000">
            <a:off x="3848100" y="2019300"/>
            <a:ext cx="5715000" cy="2743200"/>
          </a:xfrm>
          <a:prstGeom prst="rightArrow">
            <a:avLst>
              <a:gd name="adj1" fmla="val 50000"/>
              <a:gd name="adj2" fmla="val 1037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82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6637"/>
            <a:ext cx="4187952" cy="3659926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5400000">
            <a:off x="3848100" y="2019300"/>
            <a:ext cx="5715000" cy="2743200"/>
          </a:xfrm>
          <a:prstGeom prst="rightArrow">
            <a:avLst>
              <a:gd name="adj1" fmla="val 50000"/>
              <a:gd name="adj2" fmla="val 1037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3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52400"/>
            <a:ext cx="4187952" cy="365992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8976" y="3886200"/>
            <a:ext cx="8839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Arthur </a:t>
            </a:r>
            <a:r>
              <a:rPr lang="en-US" sz="3200" dirty="0" err="1">
                <a:latin typeface="Rockwell Extra Bold" panose="02060903040505020403" pitchFamily="18" charset="0"/>
              </a:rPr>
              <a:t>Storer</a:t>
            </a:r>
            <a:r>
              <a:rPr lang="en-US" sz="3200" dirty="0">
                <a:latin typeface="Rockwell Extra Bold" panose="02060903040505020403" pitchFamily="18" charset="0"/>
              </a:rPr>
              <a:t> Toastmasters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Meets Here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10:15am, 1</a:t>
            </a:r>
            <a:r>
              <a:rPr lang="en-US" sz="3200" baseline="30000" dirty="0">
                <a:latin typeface="Rockwell Extra Bold" panose="02060903040505020403" pitchFamily="18" charset="0"/>
              </a:rPr>
              <a:t>st</a:t>
            </a:r>
            <a:r>
              <a:rPr lang="en-US" sz="3200" dirty="0">
                <a:latin typeface="Rockwell Extra Bold" panose="02060903040505020403" pitchFamily="18" charset="0"/>
              </a:rPr>
              <a:t>/3</a:t>
            </a:r>
            <a:r>
              <a:rPr lang="en-US" sz="3200" baseline="30000" dirty="0">
                <a:latin typeface="Rockwell Extra Bold" panose="02060903040505020403" pitchFamily="18" charset="0"/>
              </a:rPr>
              <a:t>rd</a:t>
            </a:r>
            <a:r>
              <a:rPr lang="en-US" sz="3200" dirty="0">
                <a:latin typeface="Rockwell Extra Bold" panose="02060903040505020403" pitchFamily="18" charset="0"/>
              </a:rPr>
              <a:t>/5</a:t>
            </a:r>
            <a:r>
              <a:rPr lang="en-US" sz="3200" baseline="30000" dirty="0">
                <a:latin typeface="Rockwell Extra Bold" panose="02060903040505020403" pitchFamily="18" charset="0"/>
              </a:rPr>
              <a:t>th</a:t>
            </a:r>
            <a:r>
              <a:rPr lang="en-US" sz="3200" dirty="0">
                <a:latin typeface="Rockwell Extra Bold" panose="02060903040505020403" pitchFamily="18" charset="0"/>
              </a:rPr>
              <a:t> Saturdays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Guests are welcome!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Rockwell Extra Bold" panose="02060903040505020403" pitchFamily="18" charset="0"/>
              </a:rPr>
              <a:t>Please knock gently if locked out &amp; late!</a:t>
            </a:r>
          </a:p>
          <a:p>
            <a:pPr algn="ctr"/>
            <a:r>
              <a:rPr lang="en-US" sz="2800" dirty="0">
                <a:solidFill>
                  <a:srgbClr val="0070C0"/>
                </a:solidFill>
                <a:latin typeface="Rockwell Extra Bold" panose="02060903040505020403" pitchFamily="18" charset="0"/>
              </a:rPr>
              <a:t>www.speakleadsucceed.org</a:t>
            </a:r>
          </a:p>
        </p:txBody>
      </p:sp>
    </p:spTree>
    <p:extLst>
      <p:ext uri="{BB962C8B-B14F-4D97-AF65-F5344CB8AC3E}">
        <p14:creationId xmlns:p14="http://schemas.microsoft.com/office/powerpoint/2010/main" val="292423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52400"/>
            <a:ext cx="4187952" cy="365992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00" y="38862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Williamson County Toastmasters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Meets Here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6:30pm, 2</a:t>
            </a:r>
            <a:r>
              <a:rPr lang="en-US" sz="2800" baseline="30000" dirty="0">
                <a:latin typeface="Rockwell Extra Bold" panose="02060903040505020403" pitchFamily="18" charset="0"/>
              </a:rPr>
              <a:t>nd</a:t>
            </a:r>
            <a:r>
              <a:rPr lang="en-US" sz="2800" dirty="0">
                <a:latin typeface="Rockwell Extra Bold" panose="02060903040505020403" pitchFamily="18" charset="0"/>
              </a:rPr>
              <a:t>, 3</a:t>
            </a:r>
            <a:r>
              <a:rPr lang="en-US" sz="2800" baseline="30000" dirty="0">
                <a:latin typeface="Rockwell Extra Bold" panose="02060903040505020403" pitchFamily="18" charset="0"/>
              </a:rPr>
              <a:t>rd</a:t>
            </a:r>
            <a:r>
              <a:rPr lang="en-US" sz="2800" dirty="0">
                <a:latin typeface="Rockwell Extra Bold" panose="02060903040505020403" pitchFamily="18" charset="0"/>
              </a:rPr>
              <a:t>, &amp; 4</a:t>
            </a:r>
            <a:r>
              <a:rPr lang="en-US" sz="2800" baseline="30000" dirty="0">
                <a:latin typeface="Rockwell Extra Bold" panose="02060903040505020403" pitchFamily="18" charset="0"/>
              </a:rPr>
              <a:t>th</a:t>
            </a:r>
            <a:r>
              <a:rPr lang="en-US" sz="2800" dirty="0">
                <a:latin typeface="Rockwell Extra Bold" panose="02060903040505020403" pitchFamily="18" charset="0"/>
              </a:rPr>
              <a:t> Mondays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Guests are welcome!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Rockwell Extra Bold" panose="02060903040505020403" pitchFamily="18" charset="0"/>
              </a:rPr>
              <a:t>Please knock gently if locked out &amp; late!</a:t>
            </a:r>
          </a:p>
          <a:p>
            <a:pPr algn="ctr"/>
            <a:r>
              <a:rPr lang="en-US" sz="2800" dirty="0">
                <a:solidFill>
                  <a:srgbClr val="0070C0"/>
                </a:solidFill>
                <a:latin typeface="Rockwell Extra Bold" panose="02060903040505020403" pitchFamily="18" charset="0"/>
              </a:rPr>
              <a:t>www.mondaynighttoastmasters.com</a:t>
            </a:r>
          </a:p>
        </p:txBody>
      </p:sp>
    </p:spTree>
    <p:extLst>
      <p:ext uri="{BB962C8B-B14F-4D97-AF65-F5344CB8AC3E}">
        <p14:creationId xmlns:p14="http://schemas.microsoft.com/office/powerpoint/2010/main" val="359720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51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Rockwell Extra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Sauls</dc:creator>
  <cp:lastModifiedBy>Jeff Sauls</cp:lastModifiedBy>
  <cp:revision>6</cp:revision>
  <cp:lastPrinted>2016-06-19T23:06:59Z</cp:lastPrinted>
  <dcterms:created xsi:type="dcterms:W3CDTF">2015-09-28T21:25:34Z</dcterms:created>
  <dcterms:modified xsi:type="dcterms:W3CDTF">2016-06-20T00:33:54Z</dcterms:modified>
</cp:coreProperties>
</file>