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258" r:id="rId4"/>
    <p:sldId id="260" r:id="rId5"/>
    <p:sldId id="261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8" autoAdjust="0"/>
    <p:restoredTop sz="94660"/>
  </p:normalViewPr>
  <p:slideViewPr>
    <p:cSldViewPr snapToGrid="0">
      <p:cViewPr varScale="1">
        <p:scale>
          <a:sx n="138" d="100"/>
          <a:sy n="138" d="100"/>
        </p:scale>
        <p:origin x="132" y="6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856C7-9F77-4325-A7B4-E0F1797A971B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B2153-72E8-43E4-924D-1B9817E787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009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856C7-9F77-4325-A7B4-E0F1797A971B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B2153-72E8-43E4-924D-1B9817E787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355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856C7-9F77-4325-A7B4-E0F1797A971B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B2153-72E8-43E4-924D-1B9817E787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833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856C7-9F77-4325-A7B4-E0F1797A971B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B2153-72E8-43E4-924D-1B9817E787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300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856C7-9F77-4325-A7B4-E0F1797A971B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B2153-72E8-43E4-924D-1B9817E787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09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856C7-9F77-4325-A7B4-E0F1797A971B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B2153-72E8-43E4-924D-1B9817E787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771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856C7-9F77-4325-A7B4-E0F1797A971B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B2153-72E8-43E4-924D-1B9817E787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288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856C7-9F77-4325-A7B4-E0F1797A971B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B2153-72E8-43E4-924D-1B9817E787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75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856C7-9F77-4325-A7B4-E0F1797A971B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B2153-72E8-43E4-924D-1B9817E787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641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856C7-9F77-4325-A7B4-E0F1797A971B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B2153-72E8-43E4-924D-1B9817E787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516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856C7-9F77-4325-A7B4-E0F1797A971B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B2153-72E8-43E4-924D-1B9817E787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964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E856C7-9F77-4325-A7B4-E0F1797A971B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FB2153-72E8-43E4-924D-1B9817E787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680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btitle 13"/>
          <p:cNvSpPr txBox="1">
            <a:spLocks/>
          </p:cNvSpPr>
          <p:nvPr/>
        </p:nvSpPr>
        <p:spPr>
          <a:xfrm>
            <a:off x="987552" y="1463040"/>
            <a:ext cx="7159752" cy="48463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92500" lnSpcReduction="10000"/>
          </a:bodyPr>
          <a:lstStyle>
            <a:lvl1pPr marL="0" marR="0" indent="0" algn="ctr" defTabSz="926250" rtl="0" eaLnBrk="1" fontAlgn="auto" latinLnBrk="0" hangingPunct="1">
              <a:lnSpc>
                <a:spcPct val="90000"/>
              </a:lnSpc>
              <a:spcBef>
                <a:spcPts val="1637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3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26250" rtl="0" eaLnBrk="1" latinLnBrk="0" hangingPunct="1">
              <a:lnSpc>
                <a:spcPct val="90000"/>
              </a:lnSpc>
              <a:spcBef>
                <a:spcPts val="545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26250" rtl="0" eaLnBrk="1" latinLnBrk="0" hangingPunct="1">
              <a:lnSpc>
                <a:spcPct val="90000"/>
              </a:lnSpc>
              <a:spcBef>
                <a:spcPts val="273"/>
              </a:spcBef>
              <a:buFont typeface="Arial" pitchFamily="34" charset="0"/>
              <a:buNone/>
              <a:defRPr sz="18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26250" rtl="0" eaLnBrk="1" latinLnBrk="0" hangingPunct="1">
              <a:lnSpc>
                <a:spcPct val="90000"/>
              </a:lnSpc>
              <a:spcBef>
                <a:spcPts val="273"/>
              </a:spcBef>
              <a:buFont typeface="Arial" pitchFamily="34" charset="0"/>
              <a:buNone/>
              <a:defRPr sz="16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26250" rtl="0" eaLnBrk="1" latinLnBrk="0" hangingPunct="1">
              <a:lnSpc>
                <a:spcPct val="90000"/>
              </a:lnSpc>
              <a:spcBef>
                <a:spcPts val="273"/>
              </a:spcBef>
              <a:buFont typeface="Arial" pitchFamily="34" charset="0"/>
              <a:buNone/>
              <a:defRPr sz="16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26250" rtl="0" eaLnBrk="1" latinLnBrk="0" hangingPunct="1">
              <a:lnSpc>
                <a:spcPct val="90000"/>
              </a:lnSpc>
              <a:spcBef>
                <a:spcPts val="273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26250" rtl="0" eaLnBrk="1" latinLnBrk="0" hangingPunct="1">
              <a:lnSpc>
                <a:spcPct val="90000"/>
              </a:lnSpc>
              <a:spcBef>
                <a:spcPts val="273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26250" rtl="0" eaLnBrk="1" latinLnBrk="0" hangingPunct="1">
              <a:lnSpc>
                <a:spcPct val="90000"/>
              </a:lnSpc>
              <a:spcBef>
                <a:spcPts val="273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26250" rtl="0" eaLnBrk="1" latinLnBrk="0" hangingPunct="1">
              <a:lnSpc>
                <a:spcPct val="90000"/>
              </a:lnSpc>
              <a:spcBef>
                <a:spcPts val="273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26250" rtl="0" eaLnBrk="1" fontAlgn="auto" latinLnBrk="0" hangingPunct="1">
              <a:lnSpc>
                <a:spcPct val="90000"/>
              </a:lnSpc>
              <a:spcBef>
                <a:spcPts val="1637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Toastmasters Pathways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12" name="Text Placeholder 34"/>
          <p:cNvSpPr txBox="1">
            <a:spLocks/>
          </p:cNvSpPr>
          <p:nvPr/>
        </p:nvSpPr>
        <p:spPr>
          <a:xfrm>
            <a:off x="987552" y="1964217"/>
            <a:ext cx="7162800" cy="3258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26250" rtl="0" eaLnBrk="1" latinLnBrk="0" hangingPunct="1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1500" i="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ctr" defTabSz="92625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1637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0" algn="ctr" defTabSz="92625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1637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 algn="ctr" defTabSz="92625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1637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ctr" defTabSz="92625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1637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2630" indent="-231563" algn="l" defTabSz="926250" rtl="0" eaLnBrk="1" latinLnBrk="0" hangingPunct="1">
              <a:lnSpc>
                <a:spcPct val="90000"/>
              </a:lnSpc>
              <a:spcBef>
                <a:spcPts val="273"/>
              </a:spcBef>
              <a:buFont typeface="Arial" pitchFamily="34" charset="0"/>
              <a:buChar char="•"/>
              <a:defRPr sz="12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12024" indent="-231563" algn="l" defTabSz="926250" rtl="0" eaLnBrk="1" latinLnBrk="0" hangingPunct="1">
              <a:lnSpc>
                <a:spcPct val="90000"/>
              </a:lnSpc>
              <a:spcBef>
                <a:spcPts val="273"/>
              </a:spcBef>
              <a:buFont typeface="Arial" pitchFamily="34" charset="0"/>
              <a:buChar char="•"/>
              <a:defRPr sz="12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1418" indent="-231563" algn="l" defTabSz="926250" rtl="0" eaLnBrk="1" latinLnBrk="0" hangingPunct="1">
              <a:lnSpc>
                <a:spcPct val="90000"/>
              </a:lnSpc>
              <a:spcBef>
                <a:spcPts val="273"/>
              </a:spcBef>
              <a:buFont typeface="Arial" pitchFamily="34" charset="0"/>
              <a:buChar char="•"/>
              <a:defRPr sz="12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10812" indent="-231563" algn="l" defTabSz="926250" rtl="0" eaLnBrk="1" latinLnBrk="0" hangingPunct="1">
              <a:lnSpc>
                <a:spcPct val="90000"/>
              </a:lnSpc>
              <a:spcBef>
                <a:spcPts val="273"/>
              </a:spcBef>
              <a:buFont typeface="Arial" pitchFamily="34" charset="0"/>
              <a:buChar char="•"/>
              <a:defRPr sz="12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262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500" b="0" i="0" u="none" strike="noStrike" kern="1200" cap="all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This Acknowledges That</a:t>
            </a:r>
            <a:endParaRPr kumimoji="0" lang="en-US" sz="1500" b="0" i="0" u="none" strike="noStrike" kern="1200" cap="all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13" name="Title 14"/>
          <p:cNvSpPr txBox="1">
            <a:spLocks/>
          </p:cNvSpPr>
          <p:nvPr/>
        </p:nvSpPr>
        <p:spPr>
          <a:xfrm>
            <a:off x="987552" y="2353090"/>
            <a:ext cx="7162800" cy="7395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26250" rtl="0" eaLnBrk="1" latinLnBrk="0" hangingPunct="1">
              <a:spcBef>
                <a:spcPct val="0"/>
              </a:spcBef>
              <a:buNone/>
              <a:defRPr lang="en-US" sz="54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ctr" defTabSz="92625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&lt;Name of Recipient&gt;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14" name="Text Placeholder 25"/>
          <p:cNvSpPr txBox="1">
            <a:spLocks/>
          </p:cNvSpPr>
          <p:nvPr/>
        </p:nvSpPr>
        <p:spPr>
          <a:xfrm>
            <a:off x="987552" y="3083909"/>
            <a:ext cx="7162800" cy="7022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26250" rtl="0" eaLnBrk="1" latinLnBrk="0" hangingPunct="1">
              <a:lnSpc>
                <a:spcPct val="110000"/>
              </a:lnSpc>
              <a:spcBef>
                <a:spcPts val="0"/>
              </a:spcBef>
              <a:buFont typeface="Arial" pitchFamily="34" charset="0"/>
              <a:buNone/>
              <a:defRPr sz="1500" i="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ctr" defTabSz="92625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1637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0" algn="ctr" defTabSz="92625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1637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 algn="ctr" defTabSz="92625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1637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ctr" defTabSz="92625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1637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2630" indent="-231563" algn="l" defTabSz="926250" rtl="0" eaLnBrk="1" latinLnBrk="0" hangingPunct="1">
              <a:lnSpc>
                <a:spcPct val="90000"/>
              </a:lnSpc>
              <a:spcBef>
                <a:spcPts val="273"/>
              </a:spcBef>
              <a:buFont typeface="Arial" pitchFamily="34" charset="0"/>
              <a:buChar char="•"/>
              <a:defRPr sz="12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12024" indent="-231563" algn="l" defTabSz="926250" rtl="0" eaLnBrk="1" latinLnBrk="0" hangingPunct="1">
              <a:lnSpc>
                <a:spcPct val="90000"/>
              </a:lnSpc>
              <a:spcBef>
                <a:spcPts val="273"/>
              </a:spcBef>
              <a:buFont typeface="Arial" pitchFamily="34" charset="0"/>
              <a:buChar char="•"/>
              <a:defRPr sz="12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1418" indent="-231563" algn="l" defTabSz="926250" rtl="0" eaLnBrk="1" latinLnBrk="0" hangingPunct="1">
              <a:lnSpc>
                <a:spcPct val="90000"/>
              </a:lnSpc>
              <a:spcBef>
                <a:spcPts val="273"/>
              </a:spcBef>
              <a:buFont typeface="Arial" pitchFamily="34" charset="0"/>
              <a:buChar char="•"/>
              <a:defRPr sz="12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10812" indent="-231563" algn="l" defTabSz="926250" rtl="0" eaLnBrk="1" latinLnBrk="0" hangingPunct="1">
              <a:lnSpc>
                <a:spcPct val="90000"/>
              </a:lnSpc>
              <a:spcBef>
                <a:spcPts val="273"/>
              </a:spcBef>
              <a:buFont typeface="Arial" pitchFamily="34" charset="0"/>
              <a:buChar char="•"/>
              <a:defRPr sz="12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2625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500" b="0" i="0" u="none" strike="noStrike" kern="1200" cap="all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Has Been Recognized for ACHIEVING LEVEL 1 in</a:t>
            </a:r>
            <a:endParaRPr kumimoji="0" lang="en-US" sz="1500" b="0" i="0" u="none" strike="noStrike" kern="1200" cap="all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15" name="Text Placeholder 23"/>
          <p:cNvSpPr txBox="1">
            <a:spLocks/>
          </p:cNvSpPr>
          <p:nvPr/>
        </p:nvSpPr>
        <p:spPr>
          <a:xfrm>
            <a:off x="1463617" y="5334000"/>
            <a:ext cx="2971800" cy="381000"/>
          </a:xfrm>
          <a:prstGeom prst="rect">
            <a:avLst/>
          </a:prstGeom>
        </p:spPr>
        <p:txBody>
          <a:bodyPr vert="horz" lIns="91440" tIns="0" rIns="91440" bIns="0" rtlCol="0" anchor="t" anchorCtr="0">
            <a:noAutofit/>
          </a:bodyPr>
          <a:lstStyle>
            <a:lvl1pPr marL="0" marR="0" indent="0" algn="ctr" defTabSz="92625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100" b="0" i="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ctr" defTabSz="92625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1637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0" algn="ctr" defTabSz="92625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1637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 algn="ctr" defTabSz="92625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1637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ctr" defTabSz="92625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1637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2630" indent="-231563" algn="l" defTabSz="926250" rtl="0" eaLnBrk="1" latinLnBrk="0" hangingPunct="1">
              <a:lnSpc>
                <a:spcPct val="90000"/>
              </a:lnSpc>
              <a:spcBef>
                <a:spcPts val="273"/>
              </a:spcBef>
              <a:buFont typeface="Arial" pitchFamily="34" charset="0"/>
              <a:buChar char="•"/>
              <a:defRPr sz="12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12024" indent="-231563" algn="l" defTabSz="926250" rtl="0" eaLnBrk="1" latinLnBrk="0" hangingPunct="1">
              <a:lnSpc>
                <a:spcPct val="90000"/>
              </a:lnSpc>
              <a:spcBef>
                <a:spcPts val="273"/>
              </a:spcBef>
              <a:buFont typeface="Arial" pitchFamily="34" charset="0"/>
              <a:buChar char="•"/>
              <a:defRPr sz="12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1418" indent="-231563" algn="l" defTabSz="926250" rtl="0" eaLnBrk="1" latinLnBrk="0" hangingPunct="1">
              <a:lnSpc>
                <a:spcPct val="90000"/>
              </a:lnSpc>
              <a:spcBef>
                <a:spcPts val="273"/>
              </a:spcBef>
              <a:buFont typeface="Arial" pitchFamily="34" charset="0"/>
              <a:buChar char="•"/>
              <a:defRPr sz="12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10812" indent="-231563" algn="l" defTabSz="926250" rtl="0" eaLnBrk="1" latinLnBrk="0" hangingPunct="1">
              <a:lnSpc>
                <a:spcPct val="90000"/>
              </a:lnSpc>
              <a:spcBef>
                <a:spcPts val="273"/>
              </a:spcBef>
              <a:buFont typeface="Arial" pitchFamily="34" charset="0"/>
              <a:buChar char="•"/>
              <a:defRPr sz="12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2625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100" b="0" i="0" u="none" strike="noStrike" kern="1200" cap="all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Name/Title of Presenter</a:t>
            </a:r>
            <a:endParaRPr kumimoji="0" lang="en-US" sz="1100" b="0" i="0" u="none" strike="noStrike" kern="1200" cap="all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16" name="Text Placeholder 35"/>
          <p:cNvSpPr txBox="1">
            <a:spLocks/>
          </p:cNvSpPr>
          <p:nvPr/>
        </p:nvSpPr>
        <p:spPr>
          <a:xfrm>
            <a:off x="4726190" y="4988859"/>
            <a:ext cx="2970010" cy="268941"/>
          </a:xfrm>
          <a:prstGeom prst="rect">
            <a:avLst/>
          </a:prstGeom>
        </p:spPr>
        <p:txBody>
          <a:bodyPr vert="horz" lIns="91440" tIns="0" rIns="91440" bIns="0" rtlCol="0" anchor="ctr">
            <a:noAutofit/>
          </a:bodyPr>
          <a:lstStyle>
            <a:lvl1pPr marL="0" indent="0" algn="ctr" defTabSz="92625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1100" b="0" i="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ctr" defTabSz="92625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1637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0" algn="ctr" defTabSz="92625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1637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 algn="ctr" defTabSz="92625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1637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ctr" defTabSz="92625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1637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2630" indent="-231563" algn="l" defTabSz="926250" rtl="0" eaLnBrk="1" latinLnBrk="0" hangingPunct="1">
              <a:lnSpc>
                <a:spcPct val="90000"/>
              </a:lnSpc>
              <a:spcBef>
                <a:spcPts val="273"/>
              </a:spcBef>
              <a:buFont typeface="Arial" pitchFamily="34" charset="0"/>
              <a:buChar char="•"/>
              <a:defRPr sz="12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12024" indent="-231563" algn="l" defTabSz="926250" rtl="0" eaLnBrk="1" latinLnBrk="0" hangingPunct="1">
              <a:lnSpc>
                <a:spcPct val="90000"/>
              </a:lnSpc>
              <a:spcBef>
                <a:spcPts val="273"/>
              </a:spcBef>
              <a:buFont typeface="Arial" pitchFamily="34" charset="0"/>
              <a:buChar char="•"/>
              <a:defRPr sz="12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1418" indent="-231563" algn="l" defTabSz="926250" rtl="0" eaLnBrk="1" latinLnBrk="0" hangingPunct="1">
              <a:lnSpc>
                <a:spcPct val="90000"/>
              </a:lnSpc>
              <a:spcBef>
                <a:spcPts val="273"/>
              </a:spcBef>
              <a:buFont typeface="Arial" pitchFamily="34" charset="0"/>
              <a:buChar char="•"/>
              <a:defRPr sz="12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10812" indent="-231563" algn="l" defTabSz="926250" rtl="0" eaLnBrk="1" latinLnBrk="0" hangingPunct="1">
              <a:lnSpc>
                <a:spcPct val="90000"/>
              </a:lnSpc>
              <a:spcBef>
                <a:spcPts val="273"/>
              </a:spcBef>
              <a:buFont typeface="Arial" pitchFamily="34" charset="0"/>
              <a:buChar char="•"/>
              <a:defRPr sz="12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2625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100" b="0" i="0" u="none" strike="noStrike" kern="1200" cap="all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&lt;DATE&gt;</a:t>
            </a:r>
            <a:endParaRPr kumimoji="0" lang="en-US" sz="1100" b="0" i="0" u="none" strike="noStrike" kern="1200" cap="all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17" name="Title 14"/>
          <p:cNvSpPr txBox="1">
            <a:spLocks/>
          </p:cNvSpPr>
          <p:nvPr/>
        </p:nvSpPr>
        <p:spPr>
          <a:xfrm>
            <a:off x="914400" y="3786131"/>
            <a:ext cx="7162800" cy="7395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26250" rtl="0" eaLnBrk="1" latinLnBrk="0" hangingPunct="1">
              <a:spcBef>
                <a:spcPct val="0"/>
              </a:spcBef>
              <a:buNone/>
              <a:defRPr lang="en-US" sz="54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sz="4400" smtClean="0">
                <a:solidFill>
                  <a:prstClr val="black"/>
                </a:solidFill>
                <a:latin typeface="Palatino Linotype"/>
              </a:rPr>
              <a:t>&lt;Name of Pathway&gt;</a:t>
            </a:r>
            <a:endParaRPr sz="4400">
              <a:solidFill>
                <a:prstClr val="black"/>
              </a:solidFill>
              <a:latin typeface="Palatino Linotype"/>
            </a:endParaRPr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663066"/>
              </p:ext>
            </p:extLst>
          </p:nvPr>
        </p:nvGraphicFramePr>
        <p:xfrm>
          <a:off x="1174865" y="4911324"/>
          <a:ext cx="3260552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60552">
                  <a:extLst>
                    <a:ext uri="{9D8B030D-6E8A-4147-A177-3AD203B41FA5}">
                      <a16:colId xmlns:a16="http://schemas.microsoft.com/office/drawing/2014/main" val="25984504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4816740"/>
                  </a:ext>
                </a:extLst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8148127"/>
              </p:ext>
            </p:extLst>
          </p:nvPr>
        </p:nvGraphicFramePr>
        <p:xfrm>
          <a:off x="4648200" y="4901513"/>
          <a:ext cx="3340331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40331">
                  <a:extLst>
                    <a:ext uri="{9D8B030D-6E8A-4147-A177-3AD203B41FA5}">
                      <a16:colId xmlns:a16="http://schemas.microsoft.com/office/drawing/2014/main" val="22947819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8799457"/>
                  </a:ext>
                </a:extLst>
              </a:tr>
            </a:tbl>
          </a:graphicData>
        </a:graphic>
      </p:graphicFrame>
      <p:sp>
        <p:nvSpPr>
          <p:cNvPr id="2" name="Pentagon 1"/>
          <p:cNvSpPr/>
          <p:nvPr/>
        </p:nvSpPr>
        <p:spPr>
          <a:xfrm>
            <a:off x="6830291" y="5387409"/>
            <a:ext cx="170053" cy="360218"/>
          </a:xfrm>
          <a:prstGeom prst="homePlat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Pentagon 18"/>
          <p:cNvSpPr/>
          <p:nvPr/>
        </p:nvSpPr>
        <p:spPr>
          <a:xfrm>
            <a:off x="7040631" y="5387408"/>
            <a:ext cx="170054" cy="360219"/>
          </a:xfrm>
          <a:prstGeom prst="homePlate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Pentagon 20"/>
          <p:cNvSpPr/>
          <p:nvPr/>
        </p:nvSpPr>
        <p:spPr>
          <a:xfrm>
            <a:off x="7250972" y="5387408"/>
            <a:ext cx="170054" cy="360220"/>
          </a:xfrm>
          <a:prstGeom prst="homePlate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Pentagon 21"/>
          <p:cNvSpPr/>
          <p:nvPr/>
        </p:nvSpPr>
        <p:spPr>
          <a:xfrm>
            <a:off x="7463867" y="5387408"/>
            <a:ext cx="170054" cy="360220"/>
          </a:xfrm>
          <a:prstGeom prst="homePlate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Pentagon 22"/>
          <p:cNvSpPr/>
          <p:nvPr/>
        </p:nvSpPr>
        <p:spPr>
          <a:xfrm>
            <a:off x="7671654" y="5387408"/>
            <a:ext cx="170054" cy="360220"/>
          </a:xfrm>
          <a:prstGeom prst="homePlate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073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13"/>
          <p:cNvSpPr txBox="1">
            <a:spLocks/>
          </p:cNvSpPr>
          <p:nvPr/>
        </p:nvSpPr>
        <p:spPr>
          <a:xfrm>
            <a:off x="987552" y="1463040"/>
            <a:ext cx="7159752" cy="48463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92500" lnSpcReduction="10000"/>
          </a:bodyPr>
          <a:lstStyle>
            <a:lvl1pPr marL="0" marR="0" indent="0" algn="ctr" defTabSz="926250" rtl="0" eaLnBrk="1" fontAlgn="auto" latinLnBrk="0" hangingPunct="1">
              <a:lnSpc>
                <a:spcPct val="90000"/>
              </a:lnSpc>
              <a:spcBef>
                <a:spcPts val="1637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3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26250" rtl="0" eaLnBrk="1" latinLnBrk="0" hangingPunct="1">
              <a:lnSpc>
                <a:spcPct val="90000"/>
              </a:lnSpc>
              <a:spcBef>
                <a:spcPts val="545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26250" rtl="0" eaLnBrk="1" latinLnBrk="0" hangingPunct="1">
              <a:lnSpc>
                <a:spcPct val="90000"/>
              </a:lnSpc>
              <a:spcBef>
                <a:spcPts val="273"/>
              </a:spcBef>
              <a:buFont typeface="Arial" pitchFamily="34" charset="0"/>
              <a:buNone/>
              <a:defRPr sz="18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26250" rtl="0" eaLnBrk="1" latinLnBrk="0" hangingPunct="1">
              <a:lnSpc>
                <a:spcPct val="90000"/>
              </a:lnSpc>
              <a:spcBef>
                <a:spcPts val="273"/>
              </a:spcBef>
              <a:buFont typeface="Arial" pitchFamily="34" charset="0"/>
              <a:buNone/>
              <a:defRPr sz="16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26250" rtl="0" eaLnBrk="1" latinLnBrk="0" hangingPunct="1">
              <a:lnSpc>
                <a:spcPct val="90000"/>
              </a:lnSpc>
              <a:spcBef>
                <a:spcPts val="273"/>
              </a:spcBef>
              <a:buFont typeface="Arial" pitchFamily="34" charset="0"/>
              <a:buNone/>
              <a:defRPr sz="16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26250" rtl="0" eaLnBrk="1" latinLnBrk="0" hangingPunct="1">
              <a:lnSpc>
                <a:spcPct val="90000"/>
              </a:lnSpc>
              <a:spcBef>
                <a:spcPts val="273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26250" rtl="0" eaLnBrk="1" latinLnBrk="0" hangingPunct="1">
              <a:lnSpc>
                <a:spcPct val="90000"/>
              </a:lnSpc>
              <a:spcBef>
                <a:spcPts val="273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26250" rtl="0" eaLnBrk="1" latinLnBrk="0" hangingPunct="1">
              <a:lnSpc>
                <a:spcPct val="90000"/>
              </a:lnSpc>
              <a:spcBef>
                <a:spcPts val="273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26250" rtl="0" eaLnBrk="1" latinLnBrk="0" hangingPunct="1">
              <a:lnSpc>
                <a:spcPct val="90000"/>
              </a:lnSpc>
              <a:spcBef>
                <a:spcPts val="273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26250" rtl="0" eaLnBrk="1" fontAlgn="auto" latinLnBrk="0" hangingPunct="1">
              <a:lnSpc>
                <a:spcPct val="90000"/>
              </a:lnSpc>
              <a:spcBef>
                <a:spcPts val="1637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Toastmasters Pathways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10" name="Text Placeholder 34"/>
          <p:cNvSpPr txBox="1">
            <a:spLocks/>
          </p:cNvSpPr>
          <p:nvPr/>
        </p:nvSpPr>
        <p:spPr>
          <a:xfrm>
            <a:off x="987552" y="1964217"/>
            <a:ext cx="7162800" cy="3258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26250" rtl="0" eaLnBrk="1" latinLnBrk="0" hangingPunct="1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1500" i="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ctr" defTabSz="92625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1637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0" algn="ctr" defTabSz="92625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1637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 algn="ctr" defTabSz="92625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1637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ctr" defTabSz="92625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1637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2630" indent="-231563" algn="l" defTabSz="926250" rtl="0" eaLnBrk="1" latinLnBrk="0" hangingPunct="1">
              <a:lnSpc>
                <a:spcPct val="90000"/>
              </a:lnSpc>
              <a:spcBef>
                <a:spcPts val="273"/>
              </a:spcBef>
              <a:buFont typeface="Arial" pitchFamily="34" charset="0"/>
              <a:buChar char="•"/>
              <a:defRPr sz="12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12024" indent="-231563" algn="l" defTabSz="926250" rtl="0" eaLnBrk="1" latinLnBrk="0" hangingPunct="1">
              <a:lnSpc>
                <a:spcPct val="90000"/>
              </a:lnSpc>
              <a:spcBef>
                <a:spcPts val="273"/>
              </a:spcBef>
              <a:buFont typeface="Arial" pitchFamily="34" charset="0"/>
              <a:buChar char="•"/>
              <a:defRPr sz="12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1418" indent="-231563" algn="l" defTabSz="926250" rtl="0" eaLnBrk="1" latinLnBrk="0" hangingPunct="1">
              <a:lnSpc>
                <a:spcPct val="90000"/>
              </a:lnSpc>
              <a:spcBef>
                <a:spcPts val="273"/>
              </a:spcBef>
              <a:buFont typeface="Arial" pitchFamily="34" charset="0"/>
              <a:buChar char="•"/>
              <a:defRPr sz="12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10812" indent="-231563" algn="l" defTabSz="926250" rtl="0" eaLnBrk="1" latinLnBrk="0" hangingPunct="1">
              <a:lnSpc>
                <a:spcPct val="90000"/>
              </a:lnSpc>
              <a:spcBef>
                <a:spcPts val="273"/>
              </a:spcBef>
              <a:buFont typeface="Arial" pitchFamily="34" charset="0"/>
              <a:buChar char="•"/>
              <a:defRPr sz="12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262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500" b="0" i="0" u="none" strike="noStrike" kern="1200" cap="all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This Acknowledges That</a:t>
            </a:r>
            <a:endParaRPr kumimoji="0" lang="en-US" sz="1500" b="0" i="0" u="none" strike="noStrike" kern="1200" cap="all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11" name="Title 14"/>
          <p:cNvSpPr txBox="1">
            <a:spLocks/>
          </p:cNvSpPr>
          <p:nvPr/>
        </p:nvSpPr>
        <p:spPr>
          <a:xfrm>
            <a:off x="987552" y="2353090"/>
            <a:ext cx="7162800" cy="7395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26250" rtl="0" eaLnBrk="1" latinLnBrk="0" hangingPunct="1">
              <a:spcBef>
                <a:spcPct val="0"/>
              </a:spcBef>
              <a:buNone/>
              <a:defRPr lang="en-US" sz="54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ctr" defTabSz="92625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&lt;Name of Recipient&gt;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12" name="Text Placeholder 25"/>
          <p:cNvSpPr txBox="1">
            <a:spLocks/>
          </p:cNvSpPr>
          <p:nvPr/>
        </p:nvSpPr>
        <p:spPr>
          <a:xfrm>
            <a:off x="987552" y="3083909"/>
            <a:ext cx="7162800" cy="7022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26250" rtl="0" eaLnBrk="1" latinLnBrk="0" hangingPunct="1">
              <a:lnSpc>
                <a:spcPct val="110000"/>
              </a:lnSpc>
              <a:spcBef>
                <a:spcPts val="0"/>
              </a:spcBef>
              <a:buFont typeface="Arial" pitchFamily="34" charset="0"/>
              <a:buNone/>
              <a:defRPr sz="1500" i="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ctr" defTabSz="92625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1637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0" algn="ctr" defTabSz="92625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1637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 algn="ctr" defTabSz="92625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1637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ctr" defTabSz="92625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1637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2630" indent="-231563" algn="l" defTabSz="926250" rtl="0" eaLnBrk="1" latinLnBrk="0" hangingPunct="1">
              <a:lnSpc>
                <a:spcPct val="90000"/>
              </a:lnSpc>
              <a:spcBef>
                <a:spcPts val="273"/>
              </a:spcBef>
              <a:buFont typeface="Arial" pitchFamily="34" charset="0"/>
              <a:buChar char="•"/>
              <a:defRPr sz="12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12024" indent="-231563" algn="l" defTabSz="926250" rtl="0" eaLnBrk="1" latinLnBrk="0" hangingPunct="1">
              <a:lnSpc>
                <a:spcPct val="90000"/>
              </a:lnSpc>
              <a:spcBef>
                <a:spcPts val="273"/>
              </a:spcBef>
              <a:buFont typeface="Arial" pitchFamily="34" charset="0"/>
              <a:buChar char="•"/>
              <a:defRPr sz="12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1418" indent="-231563" algn="l" defTabSz="926250" rtl="0" eaLnBrk="1" latinLnBrk="0" hangingPunct="1">
              <a:lnSpc>
                <a:spcPct val="90000"/>
              </a:lnSpc>
              <a:spcBef>
                <a:spcPts val="273"/>
              </a:spcBef>
              <a:buFont typeface="Arial" pitchFamily="34" charset="0"/>
              <a:buChar char="•"/>
              <a:defRPr sz="12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10812" indent="-231563" algn="l" defTabSz="926250" rtl="0" eaLnBrk="1" latinLnBrk="0" hangingPunct="1">
              <a:lnSpc>
                <a:spcPct val="90000"/>
              </a:lnSpc>
              <a:spcBef>
                <a:spcPts val="273"/>
              </a:spcBef>
              <a:buFont typeface="Arial" pitchFamily="34" charset="0"/>
              <a:buChar char="•"/>
              <a:defRPr sz="12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2625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500" b="0" i="0" u="none" strike="noStrike" kern="1200" cap="all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Has Been Recognized for ACHIEVING LEVEL 2 in</a:t>
            </a:r>
            <a:endParaRPr kumimoji="0" lang="en-US" sz="1500" b="0" i="0" u="none" strike="noStrike" kern="1200" cap="all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13" name="Text Placeholder 23"/>
          <p:cNvSpPr txBox="1">
            <a:spLocks/>
          </p:cNvSpPr>
          <p:nvPr/>
        </p:nvSpPr>
        <p:spPr>
          <a:xfrm>
            <a:off x="1463617" y="5334000"/>
            <a:ext cx="2971800" cy="381000"/>
          </a:xfrm>
          <a:prstGeom prst="rect">
            <a:avLst/>
          </a:prstGeom>
        </p:spPr>
        <p:txBody>
          <a:bodyPr vert="horz" lIns="91440" tIns="0" rIns="91440" bIns="0" rtlCol="0" anchor="t" anchorCtr="0">
            <a:noAutofit/>
          </a:bodyPr>
          <a:lstStyle>
            <a:lvl1pPr marL="0" marR="0" indent="0" algn="ctr" defTabSz="92625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100" b="0" i="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ctr" defTabSz="92625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1637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0" algn="ctr" defTabSz="92625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1637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 algn="ctr" defTabSz="92625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1637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ctr" defTabSz="92625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1637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2630" indent="-231563" algn="l" defTabSz="926250" rtl="0" eaLnBrk="1" latinLnBrk="0" hangingPunct="1">
              <a:lnSpc>
                <a:spcPct val="90000"/>
              </a:lnSpc>
              <a:spcBef>
                <a:spcPts val="273"/>
              </a:spcBef>
              <a:buFont typeface="Arial" pitchFamily="34" charset="0"/>
              <a:buChar char="•"/>
              <a:defRPr sz="12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12024" indent="-231563" algn="l" defTabSz="926250" rtl="0" eaLnBrk="1" latinLnBrk="0" hangingPunct="1">
              <a:lnSpc>
                <a:spcPct val="90000"/>
              </a:lnSpc>
              <a:spcBef>
                <a:spcPts val="273"/>
              </a:spcBef>
              <a:buFont typeface="Arial" pitchFamily="34" charset="0"/>
              <a:buChar char="•"/>
              <a:defRPr sz="12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1418" indent="-231563" algn="l" defTabSz="926250" rtl="0" eaLnBrk="1" latinLnBrk="0" hangingPunct="1">
              <a:lnSpc>
                <a:spcPct val="90000"/>
              </a:lnSpc>
              <a:spcBef>
                <a:spcPts val="273"/>
              </a:spcBef>
              <a:buFont typeface="Arial" pitchFamily="34" charset="0"/>
              <a:buChar char="•"/>
              <a:defRPr sz="12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10812" indent="-231563" algn="l" defTabSz="926250" rtl="0" eaLnBrk="1" latinLnBrk="0" hangingPunct="1">
              <a:lnSpc>
                <a:spcPct val="90000"/>
              </a:lnSpc>
              <a:spcBef>
                <a:spcPts val="273"/>
              </a:spcBef>
              <a:buFont typeface="Arial" pitchFamily="34" charset="0"/>
              <a:buChar char="•"/>
              <a:defRPr sz="12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2625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100" b="0" i="0" u="none" strike="noStrike" kern="1200" cap="all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Name/Title of Presenter</a:t>
            </a:r>
            <a:endParaRPr kumimoji="0" lang="en-US" sz="1100" b="0" i="0" u="none" strike="noStrike" kern="1200" cap="all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14" name="Text Placeholder 35"/>
          <p:cNvSpPr txBox="1">
            <a:spLocks/>
          </p:cNvSpPr>
          <p:nvPr/>
        </p:nvSpPr>
        <p:spPr>
          <a:xfrm>
            <a:off x="4726190" y="4988859"/>
            <a:ext cx="2970010" cy="268941"/>
          </a:xfrm>
          <a:prstGeom prst="rect">
            <a:avLst/>
          </a:prstGeom>
        </p:spPr>
        <p:txBody>
          <a:bodyPr vert="horz" lIns="91440" tIns="0" rIns="91440" bIns="0" rtlCol="0" anchor="ctr">
            <a:noAutofit/>
          </a:bodyPr>
          <a:lstStyle>
            <a:lvl1pPr marL="0" indent="0" algn="ctr" defTabSz="92625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1100" b="0" i="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ctr" defTabSz="92625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1637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0" algn="ctr" defTabSz="92625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1637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 algn="ctr" defTabSz="92625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1637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ctr" defTabSz="92625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1637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2630" indent="-231563" algn="l" defTabSz="926250" rtl="0" eaLnBrk="1" latinLnBrk="0" hangingPunct="1">
              <a:lnSpc>
                <a:spcPct val="90000"/>
              </a:lnSpc>
              <a:spcBef>
                <a:spcPts val="273"/>
              </a:spcBef>
              <a:buFont typeface="Arial" pitchFamily="34" charset="0"/>
              <a:buChar char="•"/>
              <a:defRPr sz="12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12024" indent="-231563" algn="l" defTabSz="926250" rtl="0" eaLnBrk="1" latinLnBrk="0" hangingPunct="1">
              <a:lnSpc>
                <a:spcPct val="90000"/>
              </a:lnSpc>
              <a:spcBef>
                <a:spcPts val="273"/>
              </a:spcBef>
              <a:buFont typeface="Arial" pitchFamily="34" charset="0"/>
              <a:buChar char="•"/>
              <a:defRPr sz="12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1418" indent="-231563" algn="l" defTabSz="926250" rtl="0" eaLnBrk="1" latinLnBrk="0" hangingPunct="1">
              <a:lnSpc>
                <a:spcPct val="90000"/>
              </a:lnSpc>
              <a:spcBef>
                <a:spcPts val="273"/>
              </a:spcBef>
              <a:buFont typeface="Arial" pitchFamily="34" charset="0"/>
              <a:buChar char="•"/>
              <a:defRPr sz="12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10812" indent="-231563" algn="l" defTabSz="926250" rtl="0" eaLnBrk="1" latinLnBrk="0" hangingPunct="1">
              <a:lnSpc>
                <a:spcPct val="90000"/>
              </a:lnSpc>
              <a:spcBef>
                <a:spcPts val="273"/>
              </a:spcBef>
              <a:buFont typeface="Arial" pitchFamily="34" charset="0"/>
              <a:buChar char="•"/>
              <a:defRPr sz="12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2625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100" b="0" i="0" u="none" strike="noStrike" kern="1200" cap="all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&lt;DATE&gt;</a:t>
            </a:r>
            <a:endParaRPr kumimoji="0" lang="en-US" sz="1100" b="0" i="0" u="none" strike="noStrike" kern="1200" cap="all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15" name="Title 14"/>
          <p:cNvSpPr txBox="1">
            <a:spLocks/>
          </p:cNvSpPr>
          <p:nvPr/>
        </p:nvSpPr>
        <p:spPr>
          <a:xfrm>
            <a:off x="914400" y="3786131"/>
            <a:ext cx="7162800" cy="7395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26250" rtl="0" eaLnBrk="1" latinLnBrk="0" hangingPunct="1">
              <a:spcBef>
                <a:spcPct val="0"/>
              </a:spcBef>
              <a:buNone/>
              <a:defRPr lang="en-US" sz="54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sz="4400" smtClean="0">
                <a:solidFill>
                  <a:prstClr val="black"/>
                </a:solidFill>
                <a:latin typeface="Palatino Linotype"/>
              </a:rPr>
              <a:t>&lt;Name of Pathway&gt;</a:t>
            </a:r>
            <a:endParaRPr sz="4400">
              <a:solidFill>
                <a:prstClr val="black"/>
              </a:solidFill>
              <a:latin typeface="Palatino Linotype"/>
            </a:endParaRPr>
          </a:p>
        </p:txBody>
      </p:sp>
      <p:sp>
        <p:nvSpPr>
          <p:cNvPr id="16" name="Pentagon 15"/>
          <p:cNvSpPr/>
          <p:nvPr/>
        </p:nvSpPr>
        <p:spPr>
          <a:xfrm>
            <a:off x="6830291" y="5387409"/>
            <a:ext cx="170053" cy="360218"/>
          </a:xfrm>
          <a:prstGeom prst="homePlat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entagon 16"/>
          <p:cNvSpPr/>
          <p:nvPr/>
        </p:nvSpPr>
        <p:spPr>
          <a:xfrm>
            <a:off x="7040631" y="5387408"/>
            <a:ext cx="170054" cy="360219"/>
          </a:xfrm>
          <a:prstGeom prst="homePlat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entagon 17"/>
          <p:cNvSpPr/>
          <p:nvPr/>
        </p:nvSpPr>
        <p:spPr>
          <a:xfrm>
            <a:off x="7250972" y="5387408"/>
            <a:ext cx="170054" cy="360220"/>
          </a:xfrm>
          <a:prstGeom prst="homePlate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Pentagon 18"/>
          <p:cNvSpPr/>
          <p:nvPr/>
        </p:nvSpPr>
        <p:spPr>
          <a:xfrm>
            <a:off x="7463867" y="5387408"/>
            <a:ext cx="170054" cy="360220"/>
          </a:xfrm>
          <a:prstGeom prst="homePlate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entagon 19"/>
          <p:cNvSpPr/>
          <p:nvPr/>
        </p:nvSpPr>
        <p:spPr>
          <a:xfrm>
            <a:off x="7671654" y="5387408"/>
            <a:ext cx="170054" cy="360220"/>
          </a:xfrm>
          <a:prstGeom prst="homePlate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6024313"/>
              </p:ext>
            </p:extLst>
          </p:nvPr>
        </p:nvGraphicFramePr>
        <p:xfrm>
          <a:off x="1174865" y="4911324"/>
          <a:ext cx="3260552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60552">
                  <a:extLst>
                    <a:ext uri="{9D8B030D-6E8A-4147-A177-3AD203B41FA5}">
                      <a16:colId xmlns:a16="http://schemas.microsoft.com/office/drawing/2014/main" val="25984504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4816740"/>
                  </a:ext>
                </a:extLst>
              </a:tr>
            </a:tbl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619384"/>
              </p:ext>
            </p:extLst>
          </p:nvPr>
        </p:nvGraphicFramePr>
        <p:xfrm>
          <a:off x="4648200" y="4901513"/>
          <a:ext cx="3340331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40331">
                  <a:extLst>
                    <a:ext uri="{9D8B030D-6E8A-4147-A177-3AD203B41FA5}">
                      <a16:colId xmlns:a16="http://schemas.microsoft.com/office/drawing/2014/main" val="22947819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87994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0960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btitle 13"/>
          <p:cNvSpPr txBox="1">
            <a:spLocks/>
          </p:cNvSpPr>
          <p:nvPr/>
        </p:nvSpPr>
        <p:spPr>
          <a:xfrm>
            <a:off x="987552" y="1463040"/>
            <a:ext cx="7159752" cy="48463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92500" lnSpcReduction="10000"/>
          </a:bodyPr>
          <a:lstStyle>
            <a:lvl1pPr marL="0" marR="0" indent="0" algn="ctr" defTabSz="926250" rtl="0" eaLnBrk="1" fontAlgn="auto" latinLnBrk="0" hangingPunct="1">
              <a:lnSpc>
                <a:spcPct val="90000"/>
              </a:lnSpc>
              <a:spcBef>
                <a:spcPts val="1637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3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26250" rtl="0" eaLnBrk="1" latinLnBrk="0" hangingPunct="1">
              <a:lnSpc>
                <a:spcPct val="90000"/>
              </a:lnSpc>
              <a:spcBef>
                <a:spcPts val="545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26250" rtl="0" eaLnBrk="1" latinLnBrk="0" hangingPunct="1">
              <a:lnSpc>
                <a:spcPct val="90000"/>
              </a:lnSpc>
              <a:spcBef>
                <a:spcPts val="273"/>
              </a:spcBef>
              <a:buFont typeface="Arial" pitchFamily="34" charset="0"/>
              <a:buNone/>
              <a:defRPr sz="18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26250" rtl="0" eaLnBrk="1" latinLnBrk="0" hangingPunct="1">
              <a:lnSpc>
                <a:spcPct val="90000"/>
              </a:lnSpc>
              <a:spcBef>
                <a:spcPts val="273"/>
              </a:spcBef>
              <a:buFont typeface="Arial" pitchFamily="34" charset="0"/>
              <a:buNone/>
              <a:defRPr sz="16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26250" rtl="0" eaLnBrk="1" latinLnBrk="0" hangingPunct="1">
              <a:lnSpc>
                <a:spcPct val="90000"/>
              </a:lnSpc>
              <a:spcBef>
                <a:spcPts val="273"/>
              </a:spcBef>
              <a:buFont typeface="Arial" pitchFamily="34" charset="0"/>
              <a:buNone/>
              <a:defRPr sz="16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26250" rtl="0" eaLnBrk="1" latinLnBrk="0" hangingPunct="1">
              <a:lnSpc>
                <a:spcPct val="90000"/>
              </a:lnSpc>
              <a:spcBef>
                <a:spcPts val="273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26250" rtl="0" eaLnBrk="1" latinLnBrk="0" hangingPunct="1">
              <a:lnSpc>
                <a:spcPct val="90000"/>
              </a:lnSpc>
              <a:spcBef>
                <a:spcPts val="273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26250" rtl="0" eaLnBrk="1" latinLnBrk="0" hangingPunct="1">
              <a:lnSpc>
                <a:spcPct val="90000"/>
              </a:lnSpc>
              <a:spcBef>
                <a:spcPts val="273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26250" rtl="0" eaLnBrk="1" latinLnBrk="0" hangingPunct="1">
              <a:lnSpc>
                <a:spcPct val="90000"/>
              </a:lnSpc>
              <a:spcBef>
                <a:spcPts val="273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26250" rtl="0" eaLnBrk="1" fontAlgn="auto" latinLnBrk="0" hangingPunct="1">
              <a:lnSpc>
                <a:spcPct val="90000"/>
              </a:lnSpc>
              <a:spcBef>
                <a:spcPts val="1637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Toastmasters Pathways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12" name="Text Placeholder 34"/>
          <p:cNvSpPr txBox="1">
            <a:spLocks/>
          </p:cNvSpPr>
          <p:nvPr/>
        </p:nvSpPr>
        <p:spPr>
          <a:xfrm>
            <a:off x="987552" y="1964217"/>
            <a:ext cx="7162800" cy="3258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26250" rtl="0" eaLnBrk="1" latinLnBrk="0" hangingPunct="1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1500" i="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ctr" defTabSz="92625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1637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0" algn="ctr" defTabSz="92625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1637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 algn="ctr" defTabSz="92625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1637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ctr" defTabSz="92625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1637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2630" indent="-231563" algn="l" defTabSz="926250" rtl="0" eaLnBrk="1" latinLnBrk="0" hangingPunct="1">
              <a:lnSpc>
                <a:spcPct val="90000"/>
              </a:lnSpc>
              <a:spcBef>
                <a:spcPts val="273"/>
              </a:spcBef>
              <a:buFont typeface="Arial" pitchFamily="34" charset="0"/>
              <a:buChar char="•"/>
              <a:defRPr sz="12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12024" indent="-231563" algn="l" defTabSz="926250" rtl="0" eaLnBrk="1" latinLnBrk="0" hangingPunct="1">
              <a:lnSpc>
                <a:spcPct val="90000"/>
              </a:lnSpc>
              <a:spcBef>
                <a:spcPts val="273"/>
              </a:spcBef>
              <a:buFont typeface="Arial" pitchFamily="34" charset="0"/>
              <a:buChar char="•"/>
              <a:defRPr sz="12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1418" indent="-231563" algn="l" defTabSz="926250" rtl="0" eaLnBrk="1" latinLnBrk="0" hangingPunct="1">
              <a:lnSpc>
                <a:spcPct val="90000"/>
              </a:lnSpc>
              <a:spcBef>
                <a:spcPts val="273"/>
              </a:spcBef>
              <a:buFont typeface="Arial" pitchFamily="34" charset="0"/>
              <a:buChar char="•"/>
              <a:defRPr sz="12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10812" indent="-231563" algn="l" defTabSz="926250" rtl="0" eaLnBrk="1" latinLnBrk="0" hangingPunct="1">
              <a:lnSpc>
                <a:spcPct val="90000"/>
              </a:lnSpc>
              <a:spcBef>
                <a:spcPts val="273"/>
              </a:spcBef>
              <a:buFont typeface="Arial" pitchFamily="34" charset="0"/>
              <a:buChar char="•"/>
              <a:defRPr sz="12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262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500" b="0" i="0" u="none" strike="noStrike" kern="1200" cap="all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This Acknowledges That</a:t>
            </a:r>
            <a:endParaRPr kumimoji="0" lang="en-US" sz="1500" b="0" i="0" u="none" strike="noStrike" kern="1200" cap="all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13" name="Title 14"/>
          <p:cNvSpPr txBox="1">
            <a:spLocks/>
          </p:cNvSpPr>
          <p:nvPr/>
        </p:nvSpPr>
        <p:spPr>
          <a:xfrm>
            <a:off x="987552" y="2353090"/>
            <a:ext cx="7162800" cy="7395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26250" rtl="0" eaLnBrk="1" latinLnBrk="0" hangingPunct="1">
              <a:spcBef>
                <a:spcPct val="0"/>
              </a:spcBef>
              <a:buNone/>
              <a:defRPr lang="en-US" sz="54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ctr" defTabSz="92625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&lt;Name of Recipient&gt;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14" name="Text Placeholder 25"/>
          <p:cNvSpPr txBox="1">
            <a:spLocks/>
          </p:cNvSpPr>
          <p:nvPr/>
        </p:nvSpPr>
        <p:spPr>
          <a:xfrm>
            <a:off x="987552" y="3083909"/>
            <a:ext cx="7162800" cy="7022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26250" rtl="0" eaLnBrk="1" latinLnBrk="0" hangingPunct="1">
              <a:lnSpc>
                <a:spcPct val="110000"/>
              </a:lnSpc>
              <a:spcBef>
                <a:spcPts val="0"/>
              </a:spcBef>
              <a:buFont typeface="Arial" pitchFamily="34" charset="0"/>
              <a:buNone/>
              <a:defRPr sz="1500" i="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ctr" defTabSz="92625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1637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0" algn="ctr" defTabSz="92625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1637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 algn="ctr" defTabSz="92625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1637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ctr" defTabSz="92625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1637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2630" indent="-231563" algn="l" defTabSz="926250" rtl="0" eaLnBrk="1" latinLnBrk="0" hangingPunct="1">
              <a:lnSpc>
                <a:spcPct val="90000"/>
              </a:lnSpc>
              <a:spcBef>
                <a:spcPts val="273"/>
              </a:spcBef>
              <a:buFont typeface="Arial" pitchFamily="34" charset="0"/>
              <a:buChar char="•"/>
              <a:defRPr sz="12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12024" indent="-231563" algn="l" defTabSz="926250" rtl="0" eaLnBrk="1" latinLnBrk="0" hangingPunct="1">
              <a:lnSpc>
                <a:spcPct val="90000"/>
              </a:lnSpc>
              <a:spcBef>
                <a:spcPts val="273"/>
              </a:spcBef>
              <a:buFont typeface="Arial" pitchFamily="34" charset="0"/>
              <a:buChar char="•"/>
              <a:defRPr sz="12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1418" indent="-231563" algn="l" defTabSz="926250" rtl="0" eaLnBrk="1" latinLnBrk="0" hangingPunct="1">
              <a:lnSpc>
                <a:spcPct val="90000"/>
              </a:lnSpc>
              <a:spcBef>
                <a:spcPts val="273"/>
              </a:spcBef>
              <a:buFont typeface="Arial" pitchFamily="34" charset="0"/>
              <a:buChar char="•"/>
              <a:defRPr sz="12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10812" indent="-231563" algn="l" defTabSz="926250" rtl="0" eaLnBrk="1" latinLnBrk="0" hangingPunct="1">
              <a:lnSpc>
                <a:spcPct val="90000"/>
              </a:lnSpc>
              <a:spcBef>
                <a:spcPts val="273"/>
              </a:spcBef>
              <a:buFont typeface="Arial" pitchFamily="34" charset="0"/>
              <a:buChar char="•"/>
              <a:defRPr sz="12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2625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500" b="0" i="0" u="none" strike="noStrike" kern="1200" cap="all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Has Been Recognized for ACHIEVING LEVEL 3 in</a:t>
            </a:r>
            <a:endParaRPr kumimoji="0" lang="en-US" sz="1500" b="0" i="0" u="none" strike="noStrike" kern="1200" cap="all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15" name="Text Placeholder 23"/>
          <p:cNvSpPr txBox="1">
            <a:spLocks/>
          </p:cNvSpPr>
          <p:nvPr/>
        </p:nvSpPr>
        <p:spPr>
          <a:xfrm>
            <a:off x="1463617" y="5334000"/>
            <a:ext cx="2971800" cy="381000"/>
          </a:xfrm>
          <a:prstGeom prst="rect">
            <a:avLst/>
          </a:prstGeom>
        </p:spPr>
        <p:txBody>
          <a:bodyPr vert="horz" lIns="91440" tIns="0" rIns="91440" bIns="0" rtlCol="0" anchor="t" anchorCtr="0">
            <a:noAutofit/>
          </a:bodyPr>
          <a:lstStyle>
            <a:lvl1pPr marL="0" marR="0" indent="0" algn="ctr" defTabSz="92625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100" b="0" i="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ctr" defTabSz="92625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1637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0" algn="ctr" defTabSz="92625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1637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 algn="ctr" defTabSz="92625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1637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ctr" defTabSz="92625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1637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2630" indent="-231563" algn="l" defTabSz="926250" rtl="0" eaLnBrk="1" latinLnBrk="0" hangingPunct="1">
              <a:lnSpc>
                <a:spcPct val="90000"/>
              </a:lnSpc>
              <a:spcBef>
                <a:spcPts val="273"/>
              </a:spcBef>
              <a:buFont typeface="Arial" pitchFamily="34" charset="0"/>
              <a:buChar char="•"/>
              <a:defRPr sz="12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12024" indent="-231563" algn="l" defTabSz="926250" rtl="0" eaLnBrk="1" latinLnBrk="0" hangingPunct="1">
              <a:lnSpc>
                <a:spcPct val="90000"/>
              </a:lnSpc>
              <a:spcBef>
                <a:spcPts val="273"/>
              </a:spcBef>
              <a:buFont typeface="Arial" pitchFamily="34" charset="0"/>
              <a:buChar char="•"/>
              <a:defRPr sz="12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1418" indent="-231563" algn="l" defTabSz="926250" rtl="0" eaLnBrk="1" latinLnBrk="0" hangingPunct="1">
              <a:lnSpc>
                <a:spcPct val="90000"/>
              </a:lnSpc>
              <a:spcBef>
                <a:spcPts val="273"/>
              </a:spcBef>
              <a:buFont typeface="Arial" pitchFamily="34" charset="0"/>
              <a:buChar char="•"/>
              <a:defRPr sz="12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10812" indent="-231563" algn="l" defTabSz="926250" rtl="0" eaLnBrk="1" latinLnBrk="0" hangingPunct="1">
              <a:lnSpc>
                <a:spcPct val="90000"/>
              </a:lnSpc>
              <a:spcBef>
                <a:spcPts val="273"/>
              </a:spcBef>
              <a:buFont typeface="Arial" pitchFamily="34" charset="0"/>
              <a:buChar char="•"/>
              <a:defRPr sz="12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2625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100" b="0" i="0" u="none" strike="noStrike" kern="1200" cap="all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Name/Title of Presenter</a:t>
            </a:r>
            <a:endParaRPr kumimoji="0" lang="en-US" sz="1100" b="0" i="0" u="none" strike="noStrike" kern="1200" cap="all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16" name="Text Placeholder 35"/>
          <p:cNvSpPr txBox="1">
            <a:spLocks/>
          </p:cNvSpPr>
          <p:nvPr/>
        </p:nvSpPr>
        <p:spPr>
          <a:xfrm>
            <a:off x="4726190" y="4988859"/>
            <a:ext cx="2970010" cy="268941"/>
          </a:xfrm>
          <a:prstGeom prst="rect">
            <a:avLst/>
          </a:prstGeom>
        </p:spPr>
        <p:txBody>
          <a:bodyPr vert="horz" lIns="91440" tIns="0" rIns="91440" bIns="0" rtlCol="0" anchor="ctr">
            <a:noAutofit/>
          </a:bodyPr>
          <a:lstStyle>
            <a:lvl1pPr marL="0" indent="0" algn="ctr" defTabSz="92625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1100" b="0" i="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ctr" defTabSz="92625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1637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0" algn="ctr" defTabSz="92625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1637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 algn="ctr" defTabSz="92625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1637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ctr" defTabSz="92625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1637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2630" indent="-231563" algn="l" defTabSz="926250" rtl="0" eaLnBrk="1" latinLnBrk="0" hangingPunct="1">
              <a:lnSpc>
                <a:spcPct val="90000"/>
              </a:lnSpc>
              <a:spcBef>
                <a:spcPts val="273"/>
              </a:spcBef>
              <a:buFont typeface="Arial" pitchFamily="34" charset="0"/>
              <a:buChar char="•"/>
              <a:defRPr sz="12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12024" indent="-231563" algn="l" defTabSz="926250" rtl="0" eaLnBrk="1" latinLnBrk="0" hangingPunct="1">
              <a:lnSpc>
                <a:spcPct val="90000"/>
              </a:lnSpc>
              <a:spcBef>
                <a:spcPts val="273"/>
              </a:spcBef>
              <a:buFont typeface="Arial" pitchFamily="34" charset="0"/>
              <a:buChar char="•"/>
              <a:defRPr sz="12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1418" indent="-231563" algn="l" defTabSz="926250" rtl="0" eaLnBrk="1" latinLnBrk="0" hangingPunct="1">
              <a:lnSpc>
                <a:spcPct val="90000"/>
              </a:lnSpc>
              <a:spcBef>
                <a:spcPts val="273"/>
              </a:spcBef>
              <a:buFont typeface="Arial" pitchFamily="34" charset="0"/>
              <a:buChar char="•"/>
              <a:defRPr sz="12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10812" indent="-231563" algn="l" defTabSz="926250" rtl="0" eaLnBrk="1" latinLnBrk="0" hangingPunct="1">
              <a:lnSpc>
                <a:spcPct val="90000"/>
              </a:lnSpc>
              <a:spcBef>
                <a:spcPts val="273"/>
              </a:spcBef>
              <a:buFont typeface="Arial" pitchFamily="34" charset="0"/>
              <a:buChar char="•"/>
              <a:defRPr sz="12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2625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100" b="0" i="0" u="none" strike="noStrike" kern="1200" cap="all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&lt;DATE&gt;</a:t>
            </a:r>
            <a:endParaRPr kumimoji="0" lang="en-US" sz="1100" b="0" i="0" u="none" strike="noStrike" kern="1200" cap="all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17" name="Title 14"/>
          <p:cNvSpPr txBox="1">
            <a:spLocks/>
          </p:cNvSpPr>
          <p:nvPr/>
        </p:nvSpPr>
        <p:spPr>
          <a:xfrm>
            <a:off x="914400" y="3786131"/>
            <a:ext cx="7162800" cy="7395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26250" rtl="0" eaLnBrk="1" latinLnBrk="0" hangingPunct="1">
              <a:spcBef>
                <a:spcPct val="0"/>
              </a:spcBef>
              <a:buNone/>
              <a:defRPr lang="en-US" sz="54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sz="4400" smtClean="0">
                <a:solidFill>
                  <a:prstClr val="black"/>
                </a:solidFill>
                <a:latin typeface="Palatino Linotype"/>
              </a:rPr>
              <a:t>&lt;Name of Pathway&gt;</a:t>
            </a:r>
            <a:endParaRPr sz="4400">
              <a:solidFill>
                <a:prstClr val="black"/>
              </a:solidFill>
              <a:latin typeface="Palatino Linotype"/>
            </a:endParaRPr>
          </a:p>
        </p:txBody>
      </p:sp>
      <p:sp>
        <p:nvSpPr>
          <p:cNvPr id="9" name="Pentagon 8"/>
          <p:cNvSpPr/>
          <p:nvPr/>
        </p:nvSpPr>
        <p:spPr>
          <a:xfrm>
            <a:off x="6830291" y="5387409"/>
            <a:ext cx="170053" cy="360218"/>
          </a:xfrm>
          <a:prstGeom prst="homePlat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entagon 9"/>
          <p:cNvSpPr/>
          <p:nvPr/>
        </p:nvSpPr>
        <p:spPr>
          <a:xfrm>
            <a:off x="7040631" y="5387408"/>
            <a:ext cx="170054" cy="360219"/>
          </a:xfrm>
          <a:prstGeom prst="homePlat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entagon 17"/>
          <p:cNvSpPr/>
          <p:nvPr/>
        </p:nvSpPr>
        <p:spPr>
          <a:xfrm>
            <a:off x="7250972" y="5387408"/>
            <a:ext cx="170054" cy="360220"/>
          </a:xfrm>
          <a:prstGeom prst="homePlat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Pentagon 18"/>
          <p:cNvSpPr/>
          <p:nvPr/>
        </p:nvSpPr>
        <p:spPr>
          <a:xfrm>
            <a:off x="7463867" y="5387408"/>
            <a:ext cx="170054" cy="360220"/>
          </a:xfrm>
          <a:prstGeom prst="homePlat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entagon 19"/>
          <p:cNvSpPr/>
          <p:nvPr/>
        </p:nvSpPr>
        <p:spPr>
          <a:xfrm>
            <a:off x="7671654" y="5387408"/>
            <a:ext cx="170054" cy="360220"/>
          </a:xfrm>
          <a:prstGeom prst="homePlat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6024313"/>
              </p:ext>
            </p:extLst>
          </p:nvPr>
        </p:nvGraphicFramePr>
        <p:xfrm>
          <a:off x="1174865" y="4911324"/>
          <a:ext cx="3260552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60552">
                  <a:extLst>
                    <a:ext uri="{9D8B030D-6E8A-4147-A177-3AD203B41FA5}">
                      <a16:colId xmlns:a16="http://schemas.microsoft.com/office/drawing/2014/main" val="25984504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4816740"/>
                  </a:ext>
                </a:extLst>
              </a:tr>
            </a:tbl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619384"/>
              </p:ext>
            </p:extLst>
          </p:nvPr>
        </p:nvGraphicFramePr>
        <p:xfrm>
          <a:off x="4648200" y="4901513"/>
          <a:ext cx="3340331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40331">
                  <a:extLst>
                    <a:ext uri="{9D8B030D-6E8A-4147-A177-3AD203B41FA5}">
                      <a16:colId xmlns:a16="http://schemas.microsoft.com/office/drawing/2014/main" val="22947819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87994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1010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10" y="5541"/>
            <a:ext cx="9145276" cy="6858957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sp>
        <p:nvSpPr>
          <p:cNvPr id="11" name="Subtitle 13"/>
          <p:cNvSpPr txBox="1">
            <a:spLocks/>
          </p:cNvSpPr>
          <p:nvPr/>
        </p:nvSpPr>
        <p:spPr>
          <a:xfrm>
            <a:off x="987552" y="1463040"/>
            <a:ext cx="7159752" cy="48463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92500" lnSpcReduction="10000"/>
          </a:bodyPr>
          <a:lstStyle>
            <a:lvl1pPr marL="0" marR="0" indent="0" algn="ctr" defTabSz="926250" rtl="0" eaLnBrk="1" fontAlgn="auto" latinLnBrk="0" hangingPunct="1">
              <a:lnSpc>
                <a:spcPct val="90000"/>
              </a:lnSpc>
              <a:spcBef>
                <a:spcPts val="1637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3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26250" rtl="0" eaLnBrk="1" latinLnBrk="0" hangingPunct="1">
              <a:lnSpc>
                <a:spcPct val="90000"/>
              </a:lnSpc>
              <a:spcBef>
                <a:spcPts val="545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26250" rtl="0" eaLnBrk="1" latinLnBrk="0" hangingPunct="1">
              <a:lnSpc>
                <a:spcPct val="90000"/>
              </a:lnSpc>
              <a:spcBef>
                <a:spcPts val="273"/>
              </a:spcBef>
              <a:buFont typeface="Arial" pitchFamily="34" charset="0"/>
              <a:buNone/>
              <a:defRPr sz="18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26250" rtl="0" eaLnBrk="1" latinLnBrk="0" hangingPunct="1">
              <a:lnSpc>
                <a:spcPct val="90000"/>
              </a:lnSpc>
              <a:spcBef>
                <a:spcPts val="273"/>
              </a:spcBef>
              <a:buFont typeface="Arial" pitchFamily="34" charset="0"/>
              <a:buNone/>
              <a:defRPr sz="16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26250" rtl="0" eaLnBrk="1" latinLnBrk="0" hangingPunct="1">
              <a:lnSpc>
                <a:spcPct val="90000"/>
              </a:lnSpc>
              <a:spcBef>
                <a:spcPts val="273"/>
              </a:spcBef>
              <a:buFont typeface="Arial" pitchFamily="34" charset="0"/>
              <a:buNone/>
              <a:defRPr sz="16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26250" rtl="0" eaLnBrk="1" latinLnBrk="0" hangingPunct="1">
              <a:lnSpc>
                <a:spcPct val="90000"/>
              </a:lnSpc>
              <a:spcBef>
                <a:spcPts val="273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26250" rtl="0" eaLnBrk="1" latinLnBrk="0" hangingPunct="1">
              <a:lnSpc>
                <a:spcPct val="90000"/>
              </a:lnSpc>
              <a:spcBef>
                <a:spcPts val="273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26250" rtl="0" eaLnBrk="1" latinLnBrk="0" hangingPunct="1">
              <a:lnSpc>
                <a:spcPct val="90000"/>
              </a:lnSpc>
              <a:spcBef>
                <a:spcPts val="273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26250" rtl="0" eaLnBrk="1" latinLnBrk="0" hangingPunct="1">
              <a:lnSpc>
                <a:spcPct val="90000"/>
              </a:lnSpc>
              <a:spcBef>
                <a:spcPts val="273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26250" rtl="0" eaLnBrk="1" fontAlgn="auto" latinLnBrk="0" hangingPunct="1">
              <a:lnSpc>
                <a:spcPct val="90000"/>
              </a:lnSpc>
              <a:spcBef>
                <a:spcPts val="1637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Toastmasters Pathways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12" name="Text Placeholder 34"/>
          <p:cNvSpPr txBox="1">
            <a:spLocks/>
          </p:cNvSpPr>
          <p:nvPr/>
        </p:nvSpPr>
        <p:spPr>
          <a:xfrm>
            <a:off x="987552" y="1964217"/>
            <a:ext cx="7162800" cy="3258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26250" rtl="0" eaLnBrk="1" latinLnBrk="0" hangingPunct="1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1500" i="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ctr" defTabSz="92625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1637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0" algn="ctr" defTabSz="92625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1637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 algn="ctr" defTabSz="92625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1637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ctr" defTabSz="92625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1637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2630" indent="-231563" algn="l" defTabSz="926250" rtl="0" eaLnBrk="1" latinLnBrk="0" hangingPunct="1">
              <a:lnSpc>
                <a:spcPct val="90000"/>
              </a:lnSpc>
              <a:spcBef>
                <a:spcPts val="273"/>
              </a:spcBef>
              <a:buFont typeface="Arial" pitchFamily="34" charset="0"/>
              <a:buChar char="•"/>
              <a:defRPr sz="12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12024" indent="-231563" algn="l" defTabSz="926250" rtl="0" eaLnBrk="1" latinLnBrk="0" hangingPunct="1">
              <a:lnSpc>
                <a:spcPct val="90000"/>
              </a:lnSpc>
              <a:spcBef>
                <a:spcPts val="273"/>
              </a:spcBef>
              <a:buFont typeface="Arial" pitchFamily="34" charset="0"/>
              <a:buChar char="•"/>
              <a:defRPr sz="12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1418" indent="-231563" algn="l" defTabSz="926250" rtl="0" eaLnBrk="1" latinLnBrk="0" hangingPunct="1">
              <a:lnSpc>
                <a:spcPct val="90000"/>
              </a:lnSpc>
              <a:spcBef>
                <a:spcPts val="273"/>
              </a:spcBef>
              <a:buFont typeface="Arial" pitchFamily="34" charset="0"/>
              <a:buChar char="•"/>
              <a:defRPr sz="12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10812" indent="-231563" algn="l" defTabSz="926250" rtl="0" eaLnBrk="1" latinLnBrk="0" hangingPunct="1">
              <a:lnSpc>
                <a:spcPct val="90000"/>
              </a:lnSpc>
              <a:spcBef>
                <a:spcPts val="273"/>
              </a:spcBef>
              <a:buFont typeface="Arial" pitchFamily="34" charset="0"/>
              <a:buChar char="•"/>
              <a:defRPr sz="12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262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500" b="0" i="0" u="none" strike="noStrike" kern="1200" cap="all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This Acknowledges That</a:t>
            </a:r>
            <a:endParaRPr kumimoji="0" lang="en-US" sz="1500" b="0" i="0" u="none" strike="noStrike" kern="1200" cap="all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13" name="Title 14"/>
          <p:cNvSpPr txBox="1">
            <a:spLocks/>
          </p:cNvSpPr>
          <p:nvPr/>
        </p:nvSpPr>
        <p:spPr>
          <a:xfrm>
            <a:off x="987552" y="2353090"/>
            <a:ext cx="7162800" cy="7395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26250" rtl="0" eaLnBrk="1" latinLnBrk="0" hangingPunct="1">
              <a:spcBef>
                <a:spcPct val="0"/>
              </a:spcBef>
              <a:buNone/>
              <a:defRPr lang="en-US" sz="54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ctr" defTabSz="92625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&lt;Name of Recipient&gt;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14" name="Text Placeholder 25"/>
          <p:cNvSpPr txBox="1">
            <a:spLocks/>
          </p:cNvSpPr>
          <p:nvPr/>
        </p:nvSpPr>
        <p:spPr>
          <a:xfrm>
            <a:off x="987552" y="3083909"/>
            <a:ext cx="7162800" cy="7022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26250" rtl="0" eaLnBrk="1" latinLnBrk="0" hangingPunct="1">
              <a:lnSpc>
                <a:spcPct val="110000"/>
              </a:lnSpc>
              <a:spcBef>
                <a:spcPts val="0"/>
              </a:spcBef>
              <a:buFont typeface="Arial" pitchFamily="34" charset="0"/>
              <a:buNone/>
              <a:defRPr sz="1500" i="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ctr" defTabSz="92625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1637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0" algn="ctr" defTabSz="92625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1637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 algn="ctr" defTabSz="92625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1637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ctr" defTabSz="92625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1637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2630" indent="-231563" algn="l" defTabSz="926250" rtl="0" eaLnBrk="1" latinLnBrk="0" hangingPunct="1">
              <a:lnSpc>
                <a:spcPct val="90000"/>
              </a:lnSpc>
              <a:spcBef>
                <a:spcPts val="273"/>
              </a:spcBef>
              <a:buFont typeface="Arial" pitchFamily="34" charset="0"/>
              <a:buChar char="•"/>
              <a:defRPr sz="12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12024" indent="-231563" algn="l" defTabSz="926250" rtl="0" eaLnBrk="1" latinLnBrk="0" hangingPunct="1">
              <a:lnSpc>
                <a:spcPct val="90000"/>
              </a:lnSpc>
              <a:spcBef>
                <a:spcPts val="273"/>
              </a:spcBef>
              <a:buFont typeface="Arial" pitchFamily="34" charset="0"/>
              <a:buChar char="•"/>
              <a:defRPr sz="12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1418" indent="-231563" algn="l" defTabSz="926250" rtl="0" eaLnBrk="1" latinLnBrk="0" hangingPunct="1">
              <a:lnSpc>
                <a:spcPct val="90000"/>
              </a:lnSpc>
              <a:spcBef>
                <a:spcPts val="273"/>
              </a:spcBef>
              <a:buFont typeface="Arial" pitchFamily="34" charset="0"/>
              <a:buChar char="•"/>
              <a:defRPr sz="12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10812" indent="-231563" algn="l" defTabSz="926250" rtl="0" eaLnBrk="1" latinLnBrk="0" hangingPunct="1">
              <a:lnSpc>
                <a:spcPct val="90000"/>
              </a:lnSpc>
              <a:spcBef>
                <a:spcPts val="273"/>
              </a:spcBef>
              <a:buFont typeface="Arial" pitchFamily="34" charset="0"/>
              <a:buChar char="•"/>
              <a:defRPr sz="12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2625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500" b="0" i="0" u="none" strike="noStrike" kern="1200" cap="all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Has Been Recognized for ACHIEVING LEVEL 4 in</a:t>
            </a:r>
            <a:endParaRPr kumimoji="0" lang="en-US" sz="1500" b="0" i="0" u="none" strike="noStrike" kern="1200" cap="all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15" name="Text Placeholder 23"/>
          <p:cNvSpPr txBox="1">
            <a:spLocks/>
          </p:cNvSpPr>
          <p:nvPr/>
        </p:nvSpPr>
        <p:spPr>
          <a:xfrm>
            <a:off x="1463617" y="5334000"/>
            <a:ext cx="2971800" cy="381000"/>
          </a:xfrm>
          <a:prstGeom prst="rect">
            <a:avLst/>
          </a:prstGeom>
        </p:spPr>
        <p:txBody>
          <a:bodyPr vert="horz" lIns="91440" tIns="0" rIns="91440" bIns="0" rtlCol="0" anchor="t" anchorCtr="0">
            <a:noAutofit/>
          </a:bodyPr>
          <a:lstStyle>
            <a:lvl1pPr marL="0" marR="0" indent="0" algn="ctr" defTabSz="92625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100" b="0" i="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ctr" defTabSz="92625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1637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0" algn="ctr" defTabSz="92625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1637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 algn="ctr" defTabSz="92625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1637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ctr" defTabSz="92625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1637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2630" indent="-231563" algn="l" defTabSz="926250" rtl="0" eaLnBrk="1" latinLnBrk="0" hangingPunct="1">
              <a:lnSpc>
                <a:spcPct val="90000"/>
              </a:lnSpc>
              <a:spcBef>
                <a:spcPts val="273"/>
              </a:spcBef>
              <a:buFont typeface="Arial" pitchFamily="34" charset="0"/>
              <a:buChar char="•"/>
              <a:defRPr sz="12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12024" indent="-231563" algn="l" defTabSz="926250" rtl="0" eaLnBrk="1" latinLnBrk="0" hangingPunct="1">
              <a:lnSpc>
                <a:spcPct val="90000"/>
              </a:lnSpc>
              <a:spcBef>
                <a:spcPts val="273"/>
              </a:spcBef>
              <a:buFont typeface="Arial" pitchFamily="34" charset="0"/>
              <a:buChar char="•"/>
              <a:defRPr sz="12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1418" indent="-231563" algn="l" defTabSz="926250" rtl="0" eaLnBrk="1" latinLnBrk="0" hangingPunct="1">
              <a:lnSpc>
                <a:spcPct val="90000"/>
              </a:lnSpc>
              <a:spcBef>
                <a:spcPts val="273"/>
              </a:spcBef>
              <a:buFont typeface="Arial" pitchFamily="34" charset="0"/>
              <a:buChar char="•"/>
              <a:defRPr sz="12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10812" indent="-231563" algn="l" defTabSz="926250" rtl="0" eaLnBrk="1" latinLnBrk="0" hangingPunct="1">
              <a:lnSpc>
                <a:spcPct val="90000"/>
              </a:lnSpc>
              <a:spcBef>
                <a:spcPts val="273"/>
              </a:spcBef>
              <a:buFont typeface="Arial" pitchFamily="34" charset="0"/>
              <a:buChar char="•"/>
              <a:defRPr sz="12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2625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100" b="0" i="0" u="none" strike="noStrike" kern="1200" cap="all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Name/Title of Presenter</a:t>
            </a:r>
            <a:endParaRPr kumimoji="0" lang="en-US" sz="1100" b="0" i="0" u="none" strike="noStrike" kern="1200" cap="all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16" name="Text Placeholder 35"/>
          <p:cNvSpPr txBox="1">
            <a:spLocks/>
          </p:cNvSpPr>
          <p:nvPr/>
        </p:nvSpPr>
        <p:spPr>
          <a:xfrm>
            <a:off x="4726190" y="4988859"/>
            <a:ext cx="2970010" cy="268941"/>
          </a:xfrm>
          <a:prstGeom prst="rect">
            <a:avLst/>
          </a:prstGeom>
        </p:spPr>
        <p:txBody>
          <a:bodyPr vert="horz" lIns="91440" tIns="0" rIns="91440" bIns="0" rtlCol="0" anchor="ctr">
            <a:noAutofit/>
          </a:bodyPr>
          <a:lstStyle>
            <a:lvl1pPr marL="0" indent="0" algn="ctr" defTabSz="92625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1100" b="0" i="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ctr" defTabSz="92625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1637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0" algn="ctr" defTabSz="92625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1637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 algn="ctr" defTabSz="92625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1637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ctr" defTabSz="92625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1637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2630" indent="-231563" algn="l" defTabSz="926250" rtl="0" eaLnBrk="1" latinLnBrk="0" hangingPunct="1">
              <a:lnSpc>
                <a:spcPct val="90000"/>
              </a:lnSpc>
              <a:spcBef>
                <a:spcPts val="273"/>
              </a:spcBef>
              <a:buFont typeface="Arial" pitchFamily="34" charset="0"/>
              <a:buChar char="•"/>
              <a:defRPr sz="12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12024" indent="-231563" algn="l" defTabSz="926250" rtl="0" eaLnBrk="1" latinLnBrk="0" hangingPunct="1">
              <a:lnSpc>
                <a:spcPct val="90000"/>
              </a:lnSpc>
              <a:spcBef>
                <a:spcPts val="273"/>
              </a:spcBef>
              <a:buFont typeface="Arial" pitchFamily="34" charset="0"/>
              <a:buChar char="•"/>
              <a:defRPr sz="12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1418" indent="-231563" algn="l" defTabSz="926250" rtl="0" eaLnBrk="1" latinLnBrk="0" hangingPunct="1">
              <a:lnSpc>
                <a:spcPct val="90000"/>
              </a:lnSpc>
              <a:spcBef>
                <a:spcPts val="273"/>
              </a:spcBef>
              <a:buFont typeface="Arial" pitchFamily="34" charset="0"/>
              <a:buChar char="•"/>
              <a:defRPr sz="12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10812" indent="-231563" algn="l" defTabSz="926250" rtl="0" eaLnBrk="1" latinLnBrk="0" hangingPunct="1">
              <a:lnSpc>
                <a:spcPct val="90000"/>
              </a:lnSpc>
              <a:spcBef>
                <a:spcPts val="273"/>
              </a:spcBef>
              <a:buFont typeface="Arial" pitchFamily="34" charset="0"/>
              <a:buChar char="•"/>
              <a:defRPr sz="12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2625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100" b="0" i="0" u="none" strike="noStrike" kern="1200" cap="all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&lt;DATE&gt;</a:t>
            </a:r>
            <a:endParaRPr kumimoji="0" lang="en-US" sz="1100" b="0" i="0" u="none" strike="noStrike" kern="1200" cap="all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17" name="Title 14"/>
          <p:cNvSpPr txBox="1">
            <a:spLocks/>
          </p:cNvSpPr>
          <p:nvPr/>
        </p:nvSpPr>
        <p:spPr>
          <a:xfrm>
            <a:off x="914400" y="3786131"/>
            <a:ext cx="7162800" cy="7395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26250" rtl="0" eaLnBrk="1" latinLnBrk="0" hangingPunct="1">
              <a:spcBef>
                <a:spcPct val="0"/>
              </a:spcBef>
              <a:buNone/>
              <a:defRPr lang="en-US" sz="54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sz="4400" smtClean="0">
                <a:solidFill>
                  <a:prstClr val="black"/>
                </a:solidFill>
                <a:latin typeface="Palatino Linotype"/>
              </a:rPr>
              <a:t>&lt;Name of Pathway&gt;</a:t>
            </a:r>
            <a:endParaRPr sz="4400">
              <a:solidFill>
                <a:prstClr val="black"/>
              </a:solidFill>
              <a:latin typeface="Palatino Linotype"/>
            </a:endParaRPr>
          </a:p>
        </p:txBody>
      </p:sp>
      <p:sp>
        <p:nvSpPr>
          <p:cNvPr id="10" name="Pentagon 9"/>
          <p:cNvSpPr/>
          <p:nvPr/>
        </p:nvSpPr>
        <p:spPr>
          <a:xfrm>
            <a:off x="6830291" y="5387409"/>
            <a:ext cx="170053" cy="360218"/>
          </a:xfrm>
          <a:prstGeom prst="homePlat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entagon 17"/>
          <p:cNvSpPr/>
          <p:nvPr/>
        </p:nvSpPr>
        <p:spPr>
          <a:xfrm>
            <a:off x="7040631" y="5387408"/>
            <a:ext cx="170054" cy="360219"/>
          </a:xfrm>
          <a:prstGeom prst="homePlate">
            <a:avLst/>
          </a:prstGeom>
          <a:solidFill>
            <a:srgbClr val="C00000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Pentagon 18"/>
          <p:cNvSpPr/>
          <p:nvPr/>
        </p:nvSpPr>
        <p:spPr>
          <a:xfrm>
            <a:off x="7250972" y="5387408"/>
            <a:ext cx="170054" cy="360220"/>
          </a:xfrm>
          <a:prstGeom prst="homePlate">
            <a:avLst/>
          </a:prstGeom>
          <a:solidFill>
            <a:srgbClr val="C00000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entagon 19"/>
          <p:cNvSpPr/>
          <p:nvPr/>
        </p:nvSpPr>
        <p:spPr>
          <a:xfrm>
            <a:off x="7463867" y="5387408"/>
            <a:ext cx="170054" cy="360220"/>
          </a:xfrm>
          <a:prstGeom prst="homePlate">
            <a:avLst/>
          </a:prstGeom>
          <a:solidFill>
            <a:srgbClr val="C00000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Pentagon 20"/>
          <p:cNvSpPr/>
          <p:nvPr/>
        </p:nvSpPr>
        <p:spPr>
          <a:xfrm>
            <a:off x="7671654" y="5387408"/>
            <a:ext cx="170054" cy="360220"/>
          </a:xfrm>
          <a:prstGeom prst="homePlate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6024313"/>
              </p:ext>
            </p:extLst>
          </p:nvPr>
        </p:nvGraphicFramePr>
        <p:xfrm>
          <a:off x="1174865" y="4911324"/>
          <a:ext cx="3260552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60552">
                  <a:extLst>
                    <a:ext uri="{9D8B030D-6E8A-4147-A177-3AD203B41FA5}">
                      <a16:colId xmlns:a16="http://schemas.microsoft.com/office/drawing/2014/main" val="25984504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4816740"/>
                  </a:ext>
                </a:extLst>
              </a:tr>
            </a:tbl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619384"/>
              </p:ext>
            </p:extLst>
          </p:nvPr>
        </p:nvGraphicFramePr>
        <p:xfrm>
          <a:off x="4648200" y="4901513"/>
          <a:ext cx="3340331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40331">
                  <a:extLst>
                    <a:ext uri="{9D8B030D-6E8A-4147-A177-3AD203B41FA5}">
                      <a16:colId xmlns:a16="http://schemas.microsoft.com/office/drawing/2014/main" val="22947819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87994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6926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5276" cy="6858957"/>
          </a:xfrm>
          <a:prstGeom prst="rect">
            <a:avLst/>
          </a:prstGeom>
        </p:spPr>
      </p:pic>
      <p:sp>
        <p:nvSpPr>
          <p:cNvPr id="10" name="Subtitle 13"/>
          <p:cNvSpPr txBox="1">
            <a:spLocks/>
          </p:cNvSpPr>
          <p:nvPr/>
        </p:nvSpPr>
        <p:spPr>
          <a:xfrm>
            <a:off x="987552" y="1463040"/>
            <a:ext cx="7159752" cy="48463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92500" lnSpcReduction="10000"/>
          </a:bodyPr>
          <a:lstStyle>
            <a:lvl1pPr marL="0" marR="0" indent="0" algn="ctr" defTabSz="926250" rtl="0" eaLnBrk="1" fontAlgn="auto" latinLnBrk="0" hangingPunct="1">
              <a:lnSpc>
                <a:spcPct val="90000"/>
              </a:lnSpc>
              <a:spcBef>
                <a:spcPts val="1637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3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26250" rtl="0" eaLnBrk="1" latinLnBrk="0" hangingPunct="1">
              <a:lnSpc>
                <a:spcPct val="90000"/>
              </a:lnSpc>
              <a:spcBef>
                <a:spcPts val="545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26250" rtl="0" eaLnBrk="1" latinLnBrk="0" hangingPunct="1">
              <a:lnSpc>
                <a:spcPct val="90000"/>
              </a:lnSpc>
              <a:spcBef>
                <a:spcPts val="273"/>
              </a:spcBef>
              <a:buFont typeface="Arial" pitchFamily="34" charset="0"/>
              <a:buNone/>
              <a:defRPr sz="18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26250" rtl="0" eaLnBrk="1" latinLnBrk="0" hangingPunct="1">
              <a:lnSpc>
                <a:spcPct val="90000"/>
              </a:lnSpc>
              <a:spcBef>
                <a:spcPts val="273"/>
              </a:spcBef>
              <a:buFont typeface="Arial" pitchFamily="34" charset="0"/>
              <a:buNone/>
              <a:defRPr sz="16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26250" rtl="0" eaLnBrk="1" latinLnBrk="0" hangingPunct="1">
              <a:lnSpc>
                <a:spcPct val="90000"/>
              </a:lnSpc>
              <a:spcBef>
                <a:spcPts val="273"/>
              </a:spcBef>
              <a:buFont typeface="Arial" pitchFamily="34" charset="0"/>
              <a:buNone/>
              <a:defRPr sz="16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26250" rtl="0" eaLnBrk="1" latinLnBrk="0" hangingPunct="1">
              <a:lnSpc>
                <a:spcPct val="90000"/>
              </a:lnSpc>
              <a:spcBef>
                <a:spcPts val="273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26250" rtl="0" eaLnBrk="1" latinLnBrk="0" hangingPunct="1">
              <a:lnSpc>
                <a:spcPct val="90000"/>
              </a:lnSpc>
              <a:spcBef>
                <a:spcPts val="273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26250" rtl="0" eaLnBrk="1" latinLnBrk="0" hangingPunct="1">
              <a:lnSpc>
                <a:spcPct val="90000"/>
              </a:lnSpc>
              <a:spcBef>
                <a:spcPts val="273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26250" rtl="0" eaLnBrk="1" latinLnBrk="0" hangingPunct="1">
              <a:lnSpc>
                <a:spcPct val="90000"/>
              </a:lnSpc>
              <a:spcBef>
                <a:spcPts val="273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26250" rtl="0" eaLnBrk="1" fontAlgn="auto" latinLnBrk="0" hangingPunct="1">
              <a:lnSpc>
                <a:spcPct val="90000"/>
              </a:lnSpc>
              <a:spcBef>
                <a:spcPts val="1637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Toastmasters Pathways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11" name="Text Placeholder 34"/>
          <p:cNvSpPr txBox="1">
            <a:spLocks/>
          </p:cNvSpPr>
          <p:nvPr/>
        </p:nvSpPr>
        <p:spPr>
          <a:xfrm>
            <a:off x="987552" y="1964217"/>
            <a:ext cx="7162800" cy="3258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26250" rtl="0" eaLnBrk="1" latinLnBrk="0" hangingPunct="1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1500" i="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ctr" defTabSz="92625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1637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0" algn="ctr" defTabSz="92625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1637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 algn="ctr" defTabSz="92625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1637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ctr" defTabSz="92625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1637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2630" indent="-231563" algn="l" defTabSz="926250" rtl="0" eaLnBrk="1" latinLnBrk="0" hangingPunct="1">
              <a:lnSpc>
                <a:spcPct val="90000"/>
              </a:lnSpc>
              <a:spcBef>
                <a:spcPts val="273"/>
              </a:spcBef>
              <a:buFont typeface="Arial" pitchFamily="34" charset="0"/>
              <a:buChar char="•"/>
              <a:defRPr sz="12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12024" indent="-231563" algn="l" defTabSz="926250" rtl="0" eaLnBrk="1" latinLnBrk="0" hangingPunct="1">
              <a:lnSpc>
                <a:spcPct val="90000"/>
              </a:lnSpc>
              <a:spcBef>
                <a:spcPts val="273"/>
              </a:spcBef>
              <a:buFont typeface="Arial" pitchFamily="34" charset="0"/>
              <a:buChar char="•"/>
              <a:defRPr sz="12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1418" indent="-231563" algn="l" defTabSz="926250" rtl="0" eaLnBrk="1" latinLnBrk="0" hangingPunct="1">
              <a:lnSpc>
                <a:spcPct val="90000"/>
              </a:lnSpc>
              <a:spcBef>
                <a:spcPts val="273"/>
              </a:spcBef>
              <a:buFont typeface="Arial" pitchFamily="34" charset="0"/>
              <a:buChar char="•"/>
              <a:defRPr sz="12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10812" indent="-231563" algn="l" defTabSz="926250" rtl="0" eaLnBrk="1" latinLnBrk="0" hangingPunct="1">
              <a:lnSpc>
                <a:spcPct val="90000"/>
              </a:lnSpc>
              <a:spcBef>
                <a:spcPts val="273"/>
              </a:spcBef>
              <a:buFont typeface="Arial" pitchFamily="34" charset="0"/>
              <a:buChar char="•"/>
              <a:defRPr sz="12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262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500" b="0" i="0" u="none" strike="noStrike" kern="1200" cap="all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This Acknowledges That</a:t>
            </a:r>
            <a:endParaRPr kumimoji="0" lang="en-US" sz="1500" b="0" i="0" u="none" strike="noStrike" kern="1200" cap="all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12" name="Title 14"/>
          <p:cNvSpPr txBox="1">
            <a:spLocks/>
          </p:cNvSpPr>
          <p:nvPr/>
        </p:nvSpPr>
        <p:spPr>
          <a:xfrm>
            <a:off x="987552" y="2353090"/>
            <a:ext cx="7162800" cy="7395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26250" rtl="0" eaLnBrk="1" latinLnBrk="0" hangingPunct="1">
              <a:spcBef>
                <a:spcPct val="0"/>
              </a:spcBef>
              <a:buNone/>
              <a:defRPr lang="en-US" sz="54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ctr" defTabSz="92625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&lt;Name of Recipient&gt;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13" name="Text Placeholder 25"/>
          <p:cNvSpPr txBox="1">
            <a:spLocks/>
          </p:cNvSpPr>
          <p:nvPr/>
        </p:nvSpPr>
        <p:spPr>
          <a:xfrm>
            <a:off x="987552" y="3083909"/>
            <a:ext cx="7162800" cy="7022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26250" rtl="0" eaLnBrk="1" latinLnBrk="0" hangingPunct="1">
              <a:lnSpc>
                <a:spcPct val="110000"/>
              </a:lnSpc>
              <a:spcBef>
                <a:spcPts val="0"/>
              </a:spcBef>
              <a:buFont typeface="Arial" pitchFamily="34" charset="0"/>
              <a:buNone/>
              <a:defRPr sz="1500" i="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ctr" defTabSz="92625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1637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0" algn="ctr" defTabSz="92625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1637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 algn="ctr" defTabSz="92625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1637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ctr" defTabSz="92625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1637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2630" indent="-231563" algn="l" defTabSz="926250" rtl="0" eaLnBrk="1" latinLnBrk="0" hangingPunct="1">
              <a:lnSpc>
                <a:spcPct val="90000"/>
              </a:lnSpc>
              <a:spcBef>
                <a:spcPts val="273"/>
              </a:spcBef>
              <a:buFont typeface="Arial" pitchFamily="34" charset="0"/>
              <a:buChar char="•"/>
              <a:defRPr sz="12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12024" indent="-231563" algn="l" defTabSz="926250" rtl="0" eaLnBrk="1" latinLnBrk="0" hangingPunct="1">
              <a:lnSpc>
                <a:spcPct val="90000"/>
              </a:lnSpc>
              <a:spcBef>
                <a:spcPts val="273"/>
              </a:spcBef>
              <a:buFont typeface="Arial" pitchFamily="34" charset="0"/>
              <a:buChar char="•"/>
              <a:defRPr sz="12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1418" indent="-231563" algn="l" defTabSz="926250" rtl="0" eaLnBrk="1" latinLnBrk="0" hangingPunct="1">
              <a:lnSpc>
                <a:spcPct val="90000"/>
              </a:lnSpc>
              <a:spcBef>
                <a:spcPts val="273"/>
              </a:spcBef>
              <a:buFont typeface="Arial" pitchFamily="34" charset="0"/>
              <a:buChar char="•"/>
              <a:defRPr sz="12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10812" indent="-231563" algn="l" defTabSz="926250" rtl="0" eaLnBrk="1" latinLnBrk="0" hangingPunct="1">
              <a:lnSpc>
                <a:spcPct val="90000"/>
              </a:lnSpc>
              <a:spcBef>
                <a:spcPts val="273"/>
              </a:spcBef>
              <a:buFont typeface="Arial" pitchFamily="34" charset="0"/>
              <a:buChar char="•"/>
              <a:defRPr sz="12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2625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500" b="0" i="0" u="none" strike="noStrike" kern="1200" cap="all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Has Been Recognized for ACHIEVING LEVEL 5 in</a:t>
            </a:r>
            <a:endParaRPr kumimoji="0" lang="en-US" sz="1500" b="0" i="0" u="none" strike="noStrike" kern="1200" cap="all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14" name="Text Placeholder 23"/>
          <p:cNvSpPr txBox="1">
            <a:spLocks/>
          </p:cNvSpPr>
          <p:nvPr/>
        </p:nvSpPr>
        <p:spPr>
          <a:xfrm>
            <a:off x="1463617" y="5334000"/>
            <a:ext cx="2971800" cy="381000"/>
          </a:xfrm>
          <a:prstGeom prst="rect">
            <a:avLst/>
          </a:prstGeom>
        </p:spPr>
        <p:txBody>
          <a:bodyPr vert="horz" lIns="91440" tIns="0" rIns="91440" bIns="0" rtlCol="0" anchor="t" anchorCtr="0">
            <a:noAutofit/>
          </a:bodyPr>
          <a:lstStyle>
            <a:lvl1pPr marL="0" marR="0" indent="0" algn="ctr" defTabSz="92625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100" b="0" i="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ctr" defTabSz="92625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1637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0" algn="ctr" defTabSz="92625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1637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 algn="ctr" defTabSz="92625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1637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ctr" defTabSz="92625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1637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2630" indent="-231563" algn="l" defTabSz="926250" rtl="0" eaLnBrk="1" latinLnBrk="0" hangingPunct="1">
              <a:lnSpc>
                <a:spcPct val="90000"/>
              </a:lnSpc>
              <a:spcBef>
                <a:spcPts val="273"/>
              </a:spcBef>
              <a:buFont typeface="Arial" pitchFamily="34" charset="0"/>
              <a:buChar char="•"/>
              <a:defRPr sz="12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12024" indent="-231563" algn="l" defTabSz="926250" rtl="0" eaLnBrk="1" latinLnBrk="0" hangingPunct="1">
              <a:lnSpc>
                <a:spcPct val="90000"/>
              </a:lnSpc>
              <a:spcBef>
                <a:spcPts val="273"/>
              </a:spcBef>
              <a:buFont typeface="Arial" pitchFamily="34" charset="0"/>
              <a:buChar char="•"/>
              <a:defRPr sz="12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1418" indent="-231563" algn="l" defTabSz="926250" rtl="0" eaLnBrk="1" latinLnBrk="0" hangingPunct="1">
              <a:lnSpc>
                <a:spcPct val="90000"/>
              </a:lnSpc>
              <a:spcBef>
                <a:spcPts val="273"/>
              </a:spcBef>
              <a:buFont typeface="Arial" pitchFamily="34" charset="0"/>
              <a:buChar char="•"/>
              <a:defRPr sz="12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10812" indent="-231563" algn="l" defTabSz="926250" rtl="0" eaLnBrk="1" latinLnBrk="0" hangingPunct="1">
              <a:lnSpc>
                <a:spcPct val="90000"/>
              </a:lnSpc>
              <a:spcBef>
                <a:spcPts val="273"/>
              </a:spcBef>
              <a:buFont typeface="Arial" pitchFamily="34" charset="0"/>
              <a:buChar char="•"/>
              <a:defRPr sz="12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2625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100" b="0" i="0" u="none" strike="noStrike" kern="1200" cap="all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Name/Title of Presenter</a:t>
            </a:r>
            <a:endParaRPr kumimoji="0" lang="en-US" sz="1100" b="0" i="0" u="none" strike="noStrike" kern="1200" cap="all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15" name="Text Placeholder 35"/>
          <p:cNvSpPr txBox="1">
            <a:spLocks/>
          </p:cNvSpPr>
          <p:nvPr/>
        </p:nvSpPr>
        <p:spPr>
          <a:xfrm>
            <a:off x="4726190" y="4988859"/>
            <a:ext cx="2970010" cy="268941"/>
          </a:xfrm>
          <a:prstGeom prst="rect">
            <a:avLst/>
          </a:prstGeom>
        </p:spPr>
        <p:txBody>
          <a:bodyPr vert="horz" lIns="91440" tIns="0" rIns="91440" bIns="0" rtlCol="0" anchor="ctr">
            <a:noAutofit/>
          </a:bodyPr>
          <a:lstStyle>
            <a:lvl1pPr marL="0" indent="0" algn="ctr" defTabSz="92625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1100" b="0" i="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ctr" defTabSz="92625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1637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0" algn="ctr" defTabSz="92625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1637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 algn="ctr" defTabSz="92625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1637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ctr" defTabSz="92625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1637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2630" indent="-231563" algn="l" defTabSz="926250" rtl="0" eaLnBrk="1" latinLnBrk="0" hangingPunct="1">
              <a:lnSpc>
                <a:spcPct val="90000"/>
              </a:lnSpc>
              <a:spcBef>
                <a:spcPts val="273"/>
              </a:spcBef>
              <a:buFont typeface="Arial" pitchFamily="34" charset="0"/>
              <a:buChar char="•"/>
              <a:defRPr sz="12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12024" indent="-231563" algn="l" defTabSz="926250" rtl="0" eaLnBrk="1" latinLnBrk="0" hangingPunct="1">
              <a:lnSpc>
                <a:spcPct val="90000"/>
              </a:lnSpc>
              <a:spcBef>
                <a:spcPts val="273"/>
              </a:spcBef>
              <a:buFont typeface="Arial" pitchFamily="34" charset="0"/>
              <a:buChar char="•"/>
              <a:defRPr sz="12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1418" indent="-231563" algn="l" defTabSz="926250" rtl="0" eaLnBrk="1" latinLnBrk="0" hangingPunct="1">
              <a:lnSpc>
                <a:spcPct val="90000"/>
              </a:lnSpc>
              <a:spcBef>
                <a:spcPts val="273"/>
              </a:spcBef>
              <a:buFont typeface="Arial" pitchFamily="34" charset="0"/>
              <a:buChar char="•"/>
              <a:defRPr sz="12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10812" indent="-231563" algn="l" defTabSz="926250" rtl="0" eaLnBrk="1" latinLnBrk="0" hangingPunct="1">
              <a:lnSpc>
                <a:spcPct val="90000"/>
              </a:lnSpc>
              <a:spcBef>
                <a:spcPts val="273"/>
              </a:spcBef>
              <a:buFont typeface="Arial" pitchFamily="34" charset="0"/>
              <a:buChar char="•"/>
              <a:defRPr sz="12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2625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100" b="0" i="0" u="none" strike="noStrike" kern="1200" cap="all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&lt;DATE&gt;</a:t>
            </a:r>
            <a:endParaRPr kumimoji="0" lang="en-US" sz="1100" b="0" i="0" u="none" strike="noStrike" kern="1200" cap="all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16" name="Title 14"/>
          <p:cNvSpPr txBox="1">
            <a:spLocks/>
          </p:cNvSpPr>
          <p:nvPr/>
        </p:nvSpPr>
        <p:spPr>
          <a:xfrm>
            <a:off x="914400" y="3786131"/>
            <a:ext cx="7162800" cy="7395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26250" rtl="0" eaLnBrk="1" latinLnBrk="0" hangingPunct="1">
              <a:spcBef>
                <a:spcPct val="0"/>
              </a:spcBef>
              <a:buNone/>
              <a:defRPr lang="en-US" sz="54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sz="4400" smtClean="0">
                <a:solidFill>
                  <a:prstClr val="black"/>
                </a:solidFill>
                <a:latin typeface="Palatino Linotype"/>
              </a:rPr>
              <a:t>&lt;Name of Pathway&gt;</a:t>
            </a:r>
            <a:endParaRPr sz="4400">
              <a:solidFill>
                <a:prstClr val="black"/>
              </a:solidFill>
              <a:latin typeface="Palatino Linotype"/>
            </a:endParaRPr>
          </a:p>
        </p:txBody>
      </p:sp>
      <p:sp>
        <p:nvSpPr>
          <p:cNvPr id="17" name="Pentagon 16"/>
          <p:cNvSpPr/>
          <p:nvPr/>
        </p:nvSpPr>
        <p:spPr>
          <a:xfrm>
            <a:off x="6830291" y="5387409"/>
            <a:ext cx="170053" cy="360218"/>
          </a:xfrm>
          <a:prstGeom prst="homePlat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entagon 17"/>
          <p:cNvSpPr/>
          <p:nvPr/>
        </p:nvSpPr>
        <p:spPr>
          <a:xfrm>
            <a:off x="7040631" y="5387408"/>
            <a:ext cx="170054" cy="360219"/>
          </a:xfrm>
          <a:prstGeom prst="homePlat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Pentagon 18"/>
          <p:cNvSpPr/>
          <p:nvPr/>
        </p:nvSpPr>
        <p:spPr>
          <a:xfrm>
            <a:off x="7250972" y="5387408"/>
            <a:ext cx="170054" cy="360220"/>
          </a:xfrm>
          <a:prstGeom prst="homePlat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entagon 19"/>
          <p:cNvSpPr/>
          <p:nvPr/>
        </p:nvSpPr>
        <p:spPr>
          <a:xfrm>
            <a:off x="7463867" y="5387408"/>
            <a:ext cx="170054" cy="360220"/>
          </a:xfrm>
          <a:prstGeom prst="homePlat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Pentagon 20"/>
          <p:cNvSpPr/>
          <p:nvPr/>
        </p:nvSpPr>
        <p:spPr>
          <a:xfrm>
            <a:off x="7671654" y="5387408"/>
            <a:ext cx="170054" cy="360220"/>
          </a:xfrm>
          <a:prstGeom prst="homePlat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6024313"/>
              </p:ext>
            </p:extLst>
          </p:nvPr>
        </p:nvGraphicFramePr>
        <p:xfrm>
          <a:off x="1174865" y="4911324"/>
          <a:ext cx="3260552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60552">
                  <a:extLst>
                    <a:ext uri="{9D8B030D-6E8A-4147-A177-3AD203B41FA5}">
                      <a16:colId xmlns:a16="http://schemas.microsoft.com/office/drawing/2014/main" val="25984504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4816740"/>
                  </a:ext>
                </a:extLst>
              </a:tr>
            </a:tbl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619384"/>
              </p:ext>
            </p:extLst>
          </p:nvPr>
        </p:nvGraphicFramePr>
        <p:xfrm>
          <a:off x="4648200" y="4901513"/>
          <a:ext cx="3340331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40331">
                  <a:extLst>
                    <a:ext uri="{9D8B030D-6E8A-4147-A177-3AD203B41FA5}">
                      <a16:colId xmlns:a16="http://schemas.microsoft.com/office/drawing/2014/main" val="22947819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87994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1697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</TotalTime>
  <Words>145</Words>
  <Application>Microsoft Office PowerPoint</Application>
  <PresentationFormat>On-screen Show (4:3)</PresentationFormat>
  <Paragraphs>35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Palatino Linotype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City of Austin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Sauls, Jeff</dc:creator>
  <cp:lastModifiedBy>Sauls, Jeff</cp:lastModifiedBy>
  <cp:revision>5</cp:revision>
  <dcterms:created xsi:type="dcterms:W3CDTF">2019-04-17T17:35:08Z</dcterms:created>
  <dcterms:modified xsi:type="dcterms:W3CDTF">2019-04-17T18:02:20Z</dcterms:modified>
</cp:coreProperties>
</file>